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37"/>
  </p:notesMasterIdLst>
  <p:sldIdLst>
    <p:sldId id="321" r:id="rId2"/>
    <p:sldId id="257" r:id="rId3"/>
    <p:sldId id="258" r:id="rId4"/>
    <p:sldId id="285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43" r:id="rId27"/>
    <p:sldId id="344" r:id="rId28"/>
    <p:sldId id="345" r:id="rId29"/>
    <p:sldId id="346" r:id="rId30"/>
    <p:sldId id="347" r:id="rId31"/>
    <p:sldId id="348" r:id="rId32"/>
    <p:sldId id="349" r:id="rId33"/>
    <p:sldId id="350" r:id="rId34"/>
    <p:sldId id="351" r:id="rId35"/>
    <p:sldId id="352" r:id="rId3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odolfo Duarte Pinto" initials="RDP" lastIdx="1" clrIdx="0">
    <p:extLst>
      <p:ext uri="{19B8F6BF-5375-455C-9EA6-DF929625EA0E}">
        <p15:presenceInfo xmlns:p15="http://schemas.microsoft.com/office/powerpoint/2012/main" userId="S::rodolfodu7@edu.madeira.gov.pt::3c1d2390-f3e2-48ed-a692-c2bca7123a2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A588FB-3DEA-485F-AAB7-64043B8BE02A}" v="2" dt="2024-03-20T15:04:16.39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000"/>
  </p:normalViewPr>
  <p:slideViewPr>
    <p:cSldViewPr snapToGrid="0" snapToObjects="1">
      <p:cViewPr varScale="1">
        <p:scale>
          <a:sx n="66" d="100"/>
          <a:sy n="66" d="100"/>
        </p:scale>
        <p:origin x="54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dolfo Duarte Pinto" userId="3c1d2390-f3e2-48ed-a692-c2bca7123a2a" providerId="ADAL" clId="{83A588FB-3DEA-485F-AAB7-64043B8BE02A}"/>
    <pc:docChg chg="undo custSel modSld">
      <pc:chgData name="Rodolfo Duarte Pinto" userId="3c1d2390-f3e2-48ed-a692-c2bca7123a2a" providerId="ADAL" clId="{83A588FB-3DEA-485F-AAB7-64043B8BE02A}" dt="2024-03-20T15:17:51.197" v="8" actId="962"/>
      <pc:docMkLst>
        <pc:docMk/>
      </pc:docMkLst>
      <pc:sldChg chg="modSp mod">
        <pc:chgData name="Rodolfo Duarte Pinto" userId="3c1d2390-f3e2-48ed-a692-c2bca7123a2a" providerId="ADAL" clId="{83A588FB-3DEA-485F-AAB7-64043B8BE02A}" dt="2024-03-20T14:36:01.410" v="3" actId="1076"/>
        <pc:sldMkLst>
          <pc:docMk/>
          <pc:sldMk cId="2743642480" sldId="335"/>
        </pc:sldMkLst>
        <pc:spChg chg="mod">
          <ac:chgData name="Rodolfo Duarte Pinto" userId="3c1d2390-f3e2-48ed-a692-c2bca7123a2a" providerId="ADAL" clId="{83A588FB-3DEA-485F-AAB7-64043B8BE02A}" dt="2024-03-20T14:36:01.410" v="3" actId="1076"/>
          <ac:spMkLst>
            <pc:docMk/>
            <pc:sldMk cId="2743642480" sldId="335"/>
            <ac:spMk id="13" creationId="{7403188F-0E4E-4FF5-90EB-97146BA263F2}"/>
          </ac:spMkLst>
        </pc:spChg>
      </pc:sldChg>
      <pc:sldChg chg="addSp delSp modSp">
        <pc:chgData name="Rodolfo Duarte Pinto" userId="3c1d2390-f3e2-48ed-a692-c2bca7123a2a" providerId="ADAL" clId="{83A588FB-3DEA-485F-AAB7-64043B8BE02A}" dt="2024-03-20T15:04:16.396" v="5"/>
        <pc:sldMkLst>
          <pc:docMk/>
          <pc:sldMk cId="259482318" sldId="342"/>
        </pc:sldMkLst>
        <pc:spChg chg="add del mod">
          <ac:chgData name="Rodolfo Duarte Pinto" userId="3c1d2390-f3e2-48ed-a692-c2bca7123a2a" providerId="ADAL" clId="{83A588FB-3DEA-485F-AAB7-64043B8BE02A}" dt="2024-03-20T15:04:16.396" v="5"/>
          <ac:spMkLst>
            <pc:docMk/>
            <pc:sldMk cId="259482318" sldId="342"/>
            <ac:spMk id="16" creationId="{DAFB6263-4939-43DE-BA8E-0CEE59AF586B}"/>
          </ac:spMkLst>
        </pc:spChg>
      </pc:sldChg>
      <pc:sldChg chg="modSp mod addCm">
        <pc:chgData name="Rodolfo Duarte Pinto" userId="3c1d2390-f3e2-48ed-a692-c2bca7123a2a" providerId="ADAL" clId="{83A588FB-3DEA-485F-AAB7-64043B8BE02A}" dt="2024-03-20T15:17:51.197" v="8" actId="962"/>
        <pc:sldMkLst>
          <pc:docMk/>
          <pc:sldMk cId="1268598300" sldId="345"/>
        </pc:sldMkLst>
        <pc:picChg chg="mod">
          <ac:chgData name="Rodolfo Duarte Pinto" userId="3c1d2390-f3e2-48ed-a692-c2bca7123a2a" providerId="ADAL" clId="{83A588FB-3DEA-485F-AAB7-64043B8BE02A}" dt="2024-03-20T15:17:51.197" v="8" actId="962"/>
          <ac:picMkLst>
            <pc:docMk/>
            <pc:sldMk cId="1268598300" sldId="345"/>
            <ac:picMk id="16" creationId="{D2336E37-900F-45DF-B716-9605854ADA22}"/>
          </ac:picMkLst>
        </pc:picChg>
      </pc:sldChg>
    </pc:docChg>
  </pc:docChgLst>
  <pc:docChgLst>
    <pc:chgData name="Rodolfo Duarte Pinto" userId="3c1d2390-f3e2-48ed-a692-c2bca7123a2a" providerId="ADAL" clId="{7A12B832-4D4F-4D67-9348-0A3B5E6326C3}"/>
    <pc:docChg chg="undo custSel addSld delSld modSld">
      <pc:chgData name="Rodolfo Duarte Pinto" userId="3c1d2390-f3e2-48ed-a692-c2bca7123a2a" providerId="ADAL" clId="{7A12B832-4D4F-4D67-9348-0A3B5E6326C3}" dt="2024-01-03T15:44:27.324" v="331" actId="47"/>
      <pc:docMkLst>
        <pc:docMk/>
      </pc:docMkLst>
      <pc:sldChg chg="del">
        <pc:chgData name="Rodolfo Duarte Pinto" userId="3c1d2390-f3e2-48ed-a692-c2bca7123a2a" providerId="ADAL" clId="{7A12B832-4D4F-4D67-9348-0A3B5E6326C3}" dt="2024-01-03T14:50:19.913" v="1" actId="47"/>
        <pc:sldMkLst>
          <pc:docMk/>
          <pc:sldMk cId="1082564833" sldId="256"/>
        </pc:sldMkLst>
      </pc:sldChg>
      <pc:sldChg chg="addSp delSp modSp mod">
        <pc:chgData name="Rodolfo Duarte Pinto" userId="3c1d2390-f3e2-48ed-a692-c2bca7123a2a" providerId="ADAL" clId="{7A12B832-4D4F-4D67-9348-0A3B5E6326C3}" dt="2024-01-03T14:52:02.517" v="36" actId="1076"/>
        <pc:sldMkLst>
          <pc:docMk/>
          <pc:sldMk cId="1980292644" sldId="257"/>
        </pc:sldMkLst>
        <pc:spChg chg="add mod">
          <ac:chgData name="Rodolfo Duarte Pinto" userId="3c1d2390-f3e2-48ed-a692-c2bca7123a2a" providerId="ADAL" clId="{7A12B832-4D4F-4D67-9348-0A3B5E6326C3}" dt="2024-01-03T14:50:36.463" v="6"/>
          <ac:spMkLst>
            <pc:docMk/>
            <pc:sldMk cId="1980292644" sldId="257"/>
            <ac:spMk id="7" creationId="{F5AA2204-69C0-4C6F-91C3-9C1D8F5EE184}"/>
          </ac:spMkLst>
        </pc:spChg>
        <pc:spChg chg="del">
          <ac:chgData name="Rodolfo Duarte Pinto" userId="3c1d2390-f3e2-48ed-a692-c2bca7123a2a" providerId="ADAL" clId="{7A12B832-4D4F-4D67-9348-0A3B5E6326C3}" dt="2024-01-03T14:50:34.891" v="5" actId="478"/>
          <ac:spMkLst>
            <pc:docMk/>
            <pc:sldMk cId="1980292644" sldId="257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7A12B832-4D4F-4D67-9348-0A3B5E6326C3}" dt="2024-01-03T14:50:34.224" v="4" actId="478"/>
          <ac:spMkLst>
            <pc:docMk/>
            <pc:sldMk cId="1980292644" sldId="257"/>
            <ac:spMk id="12" creationId="{C5E7C0C0-C89F-994D-BD14-2A60617FB614}"/>
          </ac:spMkLst>
        </pc:spChg>
        <pc:spChg chg="mod">
          <ac:chgData name="Rodolfo Duarte Pinto" userId="3c1d2390-f3e2-48ed-a692-c2bca7123a2a" providerId="ADAL" clId="{7A12B832-4D4F-4D67-9348-0A3B5E6326C3}" dt="2024-01-03T14:52:02.517" v="36" actId="1076"/>
          <ac:spMkLst>
            <pc:docMk/>
            <pc:sldMk cId="1980292644" sldId="257"/>
            <ac:spMk id="13" creationId="{4FAA28DA-9CDF-124F-B4FF-EC7705BE7F0B}"/>
          </ac:spMkLst>
        </pc:spChg>
        <pc:grpChg chg="add mod">
          <ac:chgData name="Rodolfo Duarte Pinto" userId="3c1d2390-f3e2-48ed-a692-c2bca7123a2a" providerId="ADAL" clId="{7A12B832-4D4F-4D67-9348-0A3B5E6326C3}" dt="2024-01-03T14:50:36.463" v="6"/>
          <ac:grpSpMkLst>
            <pc:docMk/>
            <pc:sldMk cId="1980292644" sldId="257"/>
            <ac:grpSpMk id="8" creationId="{1D4BEFBC-A310-439E-9498-76575DF91DEB}"/>
          </ac:grpSpMkLst>
        </pc:grpChg>
        <pc:picChg chg="del">
          <ac:chgData name="Rodolfo Duarte Pinto" userId="3c1d2390-f3e2-48ed-a692-c2bca7123a2a" providerId="ADAL" clId="{7A12B832-4D4F-4D67-9348-0A3B5E6326C3}" dt="2024-01-03T14:50:33.179" v="3" actId="478"/>
          <ac:picMkLst>
            <pc:docMk/>
            <pc:sldMk cId="1980292644" sldId="257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7A12B832-4D4F-4D67-9348-0A3B5E6326C3}" dt="2024-01-03T14:50:36.463" v="6"/>
          <ac:picMkLst>
            <pc:docMk/>
            <pc:sldMk cId="1980292644" sldId="257"/>
            <ac:picMk id="9" creationId="{E409C8A1-1BD5-4BB8-97D8-339C72E959DD}"/>
          </ac:picMkLst>
        </pc:picChg>
        <pc:cxnChg chg="del">
          <ac:chgData name="Rodolfo Duarte Pinto" userId="3c1d2390-f3e2-48ed-a692-c2bca7123a2a" providerId="ADAL" clId="{7A12B832-4D4F-4D67-9348-0A3B5E6326C3}" dt="2024-01-03T14:50:31.321" v="2" actId="478"/>
          <ac:cxnSpMkLst>
            <pc:docMk/>
            <pc:sldMk cId="1980292644" sldId="257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7A12B832-4D4F-4D67-9348-0A3B5E6326C3}" dt="2024-01-03T14:50:36.463" v="6"/>
          <ac:cxnSpMkLst>
            <pc:docMk/>
            <pc:sldMk cId="1980292644" sldId="257"/>
            <ac:cxnSpMk id="10" creationId="{4D60E9BE-B88C-46A9-B322-0F20D9702BDB}"/>
          </ac:cxnSpMkLst>
        </pc:cxnChg>
      </pc:sldChg>
      <pc:sldChg chg="addSp delSp modSp mod">
        <pc:chgData name="Rodolfo Duarte Pinto" userId="3c1d2390-f3e2-48ed-a692-c2bca7123a2a" providerId="ADAL" clId="{7A12B832-4D4F-4D67-9348-0A3B5E6326C3}" dt="2024-01-03T14:52:51.828" v="44" actId="1076"/>
        <pc:sldMkLst>
          <pc:docMk/>
          <pc:sldMk cId="3895148826" sldId="258"/>
        </pc:sldMkLst>
        <pc:spChg chg="mod">
          <ac:chgData name="Rodolfo Duarte Pinto" userId="3c1d2390-f3e2-48ed-a692-c2bca7123a2a" providerId="ADAL" clId="{7A12B832-4D4F-4D67-9348-0A3B5E6326C3}" dt="2024-01-03T14:52:51.828" v="44" actId="1076"/>
          <ac:spMkLst>
            <pc:docMk/>
            <pc:sldMk cId="3895148826" sldId="258"/>
            <ac:spMk id="7" creationId="{10C6BAA9-0170-594C-B1DC-75AD8491503D}"/>
          </ac:spMkLst>
        </pc:spChg>
        <pc:spChg chg="add mod">
          <ac:chgData name="Rodolfo Duarte Pinto" userId="3c1d2390-f3e2-48ed-a692-c2bca7123a2a" providerId="ADAL" clId="{7A12B832-4D4F-4D67-9348-0A3B5E6326C3}" dt="2024-01-03T14:51:06.365" v="11"/>
          <ac:spMkLst>
            <pc:docMk/>
            <pc:sldMk cId="3895148826" sldId="258"/>
            <ac:spMk id="8" creationId="{F1FB0BC6-FB2B-4D5B-A53B-48DE23C9100C}"/>
          </ac:spMkLst>
        </pc:spChg>
        <pc:spChg chg="del">
          <ac:chgData name="Rodolfo Duarte Pinto" userId="3c1d2390-f3e2-48ed-a692-c2bca7123a2a" providerId="ADAL" clId="{7A12B832-4D4F-4D67-9348-0A3B5E6326C3}" dt="2024-01-03T14:51:04.979" v="10" actId="478"/>
          <ac:spMkLst>
            <pc:docMk/>
            <pc:sldMk cId="3895148826" sldId="258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7A12B832-4D4F-4D67-9348-0A3B5E6326C3}" dt="2024-01-03T14:51:04.402" v="9" actId="478"/>
          <ac:spMkLst>
            <pc:docMk/>
            <pc:sldMk cId="3895148826" sldId="258"/>
            <ac:spMk id="12" creationId="{C5E7C0C0-C89F-994D-BD14-2A60617FB614}"/>
          </ac:spMkLst>
        </pc:spChg>
        <pc:grpChg chg="add mod">
          <ac:chgData name="Rodolfo Duarte Pinto" userId="3c1d2390-f3e2-48ed-a692-c2bca7123a2a" providerId="ADAL" clId="{7A12B832-4D4F-4D67-9348-0A3B5E6326C3}" dt="2024-01-03T14:51:06.365" v="11"/>
          <ac:grpSpMkLst>
            <pc:docMk/>
            <pc:sldMk cId="3895148826" sldId="258"/>
            <ac:grpSpMk id="9" creationId="{3DAFF6D4-0708-41CA-BD60-F732929633FF}"/>
          </ac:grpSpMkLst>
        </pc:grpChg>
        <pc:picChg chg="del">
          <ac:chgData name="Rodolfo Duarte Pinto" userId="3c1d2390-f3e2-48ed-a692-c2bca7123a2a" providerId="ADAL" clId="{7A12B832-4D4F-4D67-9348-0A3B5E6326C3}" dt="2024-01-03T14:51:02.137" v="7" actId="478"/>
          <ac:picMkLst>
            <pc:docMk/>
            <pc:sldMk cId="3895148826" sldId="258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7A12B832-4D4F-4D67-9348-0A3B5E6326C3}" dt="2024-01-03T14:51:06.365" v="11"/>
          <ac:picMkLst>
            <pc:docMk/>
            <pc:sldMk cId="3895148826" sldId="258"/>
            <ac:picMk id="10" creationId="{424B0F53-3ED2-4E3A-A611-906E0C7B054E}"/>
          </ac:picMkLst>
        </pc:picChg>
        <pc:cxnChg chg="del">
          <ac:chgData name="Rodolfo Duarte Pinto" userId="3c1d2390-f3e2-48ed-a692-c2bca7123a2a" providerId="ADAL" clId="{7A12B832-4D4F-4D67-9348-0A3B5E6326C3}" dt="2024-01-03T14:51:03.232" v="8" actId="478"/>
          <ac:cxnSpMkLst>
            <pc:docMk/>
            <pc:sldMk cId="3895148826" sldId="258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7A12B832-4D4F-4D67-9348-0A3B5E6326C3}" dt="2024-01-03T14:51:06.365" v="11"/>
          <ac:cxnSpMkLst>
            <pc:docMk/>
            <pc:sldMk cId="3895148826" sldId="258"/>
            <ac:cxnSpMk id="13" creationId="{223D6148-A659-45E0-9CAD-03F82F2EF3C0}"/>
          </ac:cxnSpMkLst>
        </pc:cxnChg>
      </pc:sldChg>
      <pc:sldChg chg="del">
        <pc:chgData name="Rodolfo Duarte Pinto" userId="3c1d2390-f3e2-48ed-a692-c2bca7123a2a" providerId="ADAL" clId="{7A12B832-4D4F-4D67-9348-0A3B5E6326C3}" dt="2024-01-03T15:09:18.251" v="108" actId="47"/>
        <pc:sldMkLst>
          <pc:docMk/>
          <pc:sldMk cId="3760351237" sldId="261"/>
        </pc:sldMkLst>
      </pc:sldChg>
      <pc:sldChg chg="del">
        <pc:chgData name="Rodolfo Duarte Pinto" userId="3c1d2390-f3e2-48ed-a692-c2bca7123a2a" providerId="ADAL" clId="{7A12B832-4D4F-4D67-9348-0A3B5E6326C3}" dt="2024-01-03T15:44:27.324" v="331" actId="47"/>
        <pc:sldMkLst>
          <pc:docMk/>
          <pc:sldMk cId="4205997006" sldId="281"/>
        </pc:sldMkLst>
      </pc:sldChg>
      <pc:sldChg chg="del">
        <pc:chgData name="Rodolfo Duarte Pinto" userId="3c1d2390-f3e2-48ed-a692-c2bca7123a2a" providerId="ADAL" clId="{7A12B832-4D4F-4D67-9348-0A3B5E6326C3}" dt="2024-01-03T15:19:03.426" v="197" actId="47"/>
        <pc:sldMkLst>
          <pc:docMk/>
          <pc:sldMk cId="2839020393" sldId="282"/>
        </pc:sldMkLst>
      </pc:sldChg>
      <pc:sldChg chg="addSp delSp modSp mod">
        <pc:chgData name="Rodolfo Duarte Pinto" userId="3c1d2390-f3e2-48ed-a692-c2bca7123a2a" providerId="ADAL" clId="{7A12B832-4D4F-4D67-9348-0A3B5E6326C3}" dt="2024-01-03T14:54:52.940" v="53" actId="20577"/>
        <pc:sldMkLst>
          <pc:docMk/>
          <pc:sldMk cId="1971586472" sldId="285"/>
        </pc:sldMkLst>
        <pc:spChg chg="del">
          <ac:chgData name="Rodolfo Duarte Pinto" userId="3c1d2390-f3e2-48ed-a692-c2bca7123a2a" providerId="ADAL" clId="{7A12B832-4D4F-4D67-9348-0A3B5E6326C3}" dt="2024-01-03T14:54:30.069" v="49" actId="478"/>
          <ac:spMkLst>
            <pc:docMk/>
            <pc:sldMk cId="1971586472" sldId="285"/>
            <ac:spMk id="3" creationId="{5F141CB1-FF49-8243-A6AE-19E9C65F5491}"/>
          </ac:spMkLst>
        </pc:spChg>
        <pc:spChg chg="add mod">
          <ac:chgData name="Rodolfo Duarte Pinto" userId="3c1d2390-f3e2-48ed-a692-c2bca7123a2a" providerId="ADAL" clId="{7A12B832-4D4F-4D67-9348-0A3B5E6326C3}" dt="2024-01-03T14:51:24.480" v="14"/>
          <ac:spMkLst>
            <pc:docMk/>
            <pc:sldMk cId="1971586472" sldId="285"/>
            <ac:spMk id="8" creationId="{C254B218-7A87-44E9-8B38-7624CA3BAF6D}"/>
          </ac:spMkLst>
        </pc:spChg>
        <pc:spChg chg="del mod">
          <ac:chgData name="Rodolfo Duarte Pinto" userId="3c1d2390-f3e2-48ed-a692-c2bca7123a2a" providerId="ADAL" clId="{7A12B832-4D4F-4D67-9348-0A3B5E6326C3}" dt="2024-01-03T14:53:54.620" v="45" actId="478"/>
          <ac:spMkLst>
            <pc:docMk/>
            <pc:sldMk cId="1971586472" sldId="285"/>
            <ac:spMk id="13" creationId="{A98AC159-A9AD-9A46-9B31-5C624BA44B53}"/>
          </ac:spMkLst>
        </pc:spChg>
        <pc:spChg chg="add mod">
          <ac:chgData name="Rodolfo Duarte Pinto" userId="3c1d2390-f3e2-48ed-a692-c2bca7123a2a" providerId="ADAL" clId="{7A12B832-4D4F-4D67-9348-0A3B5E6326C3}" dt="2024-01-03T14:51:41.872" v="33" actId="20577"/>
          <ac:spMkLst>
            <pc:docMk/>
            <pc:sldMk cId="1971586472" sldId="285"/>
            <ac:spMk id="15" creationId="{86DBC403-F301-4171-85FE-C0A377218DFC}"/>
          </ac:spMkLst>
        </pc:spChg>
        <pc:spChg chg="add mod ord">
          <ac:chgData name="Rodolfo Duarte Pinto" userId="3c1d2390-f3e2-48ed-a692-c2bca7123a2a" providerId="ADAL" clId="{7A12B832-4D4F-4D67-9348-0A3B5E6326C3}" dt="2024-01-03T14:54:52.940" v="53" actId="20577"/>
          <ac:spMkLst>
            <pc:docMk/>
            <pc:sldMk cId="1971586472" sldId="285"/>
            <ac:spMk id="16" creationId="{58DADBDE-C78D-4B1C-89FE-F3F4972142C6}"/>
          </ac:spMkLst>
        </pc:spChg>
        <pc:grpChg chg="add mod">
          <ac:chgData name="Rodolfo Duarte Pinto" userId="3c1d2390-f3e2-48ed-a692-c2bca7123a2a" providerId="ADAL" clId="{7A12B832-4D4F-4D67-9348-0A3B5E6326C3}" dt="2024-01-03T14:51:24.480" v="14"/>
          <ac:grpSpMkLst>
            <pc:docMk/>
            <pc:sldMk cId="1971586472" sldId="285"/>
            <ac:grpSpMk id="9" creationId="{FEEA6418-3543-4434-B230-8C24CFE1D3B0}"/>
          </ac:grpSpMkLst>
        </pc:grpChg>
        <pc:picChg chg="del">
          <ac:chgData name="Rodolfo Duarte Pinto" userId="3c1d2390-f3e2-48ed-a692-c2bca7123a2a" providerId="ADAL" clId="{7A12B832-4D4F-4D67-9348-0A3B5E6326C3}" dt="2024-01-03T14:51:19.653" v="12" actId="478"/>
          <ac:picMkLst>
            <pc:docMk/>
            <pc:sldMk cId="1971586472" sldId="285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7A12B832-4D4F-4D67-9348-0A3B5E6326C3}" dt="2024-01-03T14:51:24.480" v="14"/>
          <ac:picMkLst>
            <pc:docMk/>
            <pc:sldMk cId="1971586472" sldId="285"/>
            <ac:picMk id="10" creationId="{0715D955-876F-443F-B350-5B8820549789}"/>
          </ac:picMkLst>
        </pc:picChg>
        <pc:cxnChg chg="del">
          <ac:chgData name="Rodolfo Duarte Pinto" userId="3c1d2390-f3e2-48ed-a692-c2bca7123a2a" providerId="ADAL" clId="{7A12B832-4D4F-4D67-9348-0A3B5E6326C3}" dt="2024-01-03T14:51:20.672" v="13" actId="478"/>
          <ac:cxnSpMkLst>
            <pc:docMk/>
            <pc:sldMk cId="1971586472" sldId="285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7A12B832-4D4F-4D67-9348-0A3B5E6326C3}" dt="2024-01-03T14:51:24.480" v="14"/>
          <ac:cxnSpMkLst>
            <pc:docMk/>
            <pc:sldMk cId="1971586472" sldId="285"/>
            <ac:cxnSpMk id="14" creationId="{61B44672-DEC4-49C5-9E74-38C393FCEB40}"/>
          </ac:cxnSpMkLst>
        </pc:cxnChg>
      </pc:sldChg>
      <pc:sldChg chg="del">
        <pc:chgData name="Rodolfo Duarte Pinto" userId="3c1d2390-f3e2-48ed-a692-c2bca7123a2a" providerId="ADAL" clId="{7A12B832-4D4F-4D67-9348-0A3B5E6326C3}" dt="2024-01-03T15:24:57.481" v="220" actId="47"/>
        <pc:sldMkLst>
          <pc:docMk/>
          <pc:sldMk cId="1512274331" sldId="290"/>
        </pc:sldMkLst>
      </pc:sldChg>
      <pc:sldChg chg="del">
        <pc:chgData name="Rodolfo Duarte Pinto" userId="3c1d2390-f3e2-48ed-a692-c2bca7123a2a" providerId="ADAL" clId="{7A12B832-4D4F-4D67-9348-0A3B5E6326C3}" dt="2024-01-03T15:26:59.586" v="227" actId="47"/>
        <pc:sldMkLst>
          <pc:docMk/>
          <pc:sldMk cId="437127550" sldId="291"/>
        </pc:sldMkLst>
      </pc:sldChg>
      <pc:sldChg chg="del">
        <pc:chgData name="Rodolfo Duarte Pinto" userId="3c1d2390-f3e2-48ed-a692-c2bca7123a2a" providerId="ADAL" clId="{7A12B832-4D4F-4D67-9348-0A3B5E6326C3}" dt="2024-01-03T14:56:20.884" v="57" actId="47"/>
        <pc:sldMkLst>
          <pc:docMk/>
          <pc:sldMk cId="767237185" sldId="294"/>
        </pc:sldMkLst>
      </pc:sldChg>
      <pc:sldChg chg="del">
        <pc:chgData name="Rodolfo Duarte Pinto" userId="3c1d2390-f3e2-48ed-a692-c2bca7123a2a" providerId="ADAL" clId="{7A12B832-4D4F-4D67-9348-0A3B5E6326C3}" dt="2024-01-03T14:56:58.553" v="61" actId="47"/>
        <pc:sldMkLst>
          <pc:docMk/>
          <pc:sldMk cId="2099314043" sldId="295"/>
        </pc:sldMkLst>
      </pc:sldChg>
      <pc:sldChg chg="del">
        <pc:chgData name="Rodolfo Duarte Pinto" userId="3c1d2390-f3e2-48ed-a692-c2bca7123a2a" providerId="ADAL" clId="{7A12B832-4D4F-4D67-9348-0A3B5E6326C3}" dt="2024-01-03T14:57:57.786" v="65" actId="47"/>
        <pc:sldMkLst>
          <pc:docMk/>
          <pc:sldMk cId="3906247897" sldId="296"/>
        </pc:sldMkLst>
      </pc:sldChg>
      <pc:sldChg chg="del">
        <pc:chgData name="Rodolfo Duarte Pinto" userId="3c1d2390-f3e2-48ed-a692-c2bca7123a2a" providerId="ADAL" clId="{7A12B832-4D4F-4D67-9348-0A3B5E6326C3}" dt="2024-01-03T15:01:10.923" v="81" actId="47"/>
        <pc:sldMkLst>
          <pc:docMk/>
          <pc:sldMk cId="1088073245" sldId="297"/>
        </pc:sldMkLst>
      </pc:sldChg>
      <pc:sldChg chg="del">
        <pc:chgData name="Rodolfo Duarte Pinto" userId="3c1d2390-f3e2-48ed-a692-c2bca7123a2a" providerId="ADAL" clId="{7A12B832-4D4F-4D67-9348-0A3B5E6326C3}" dt="2024-01-03T15:04:02.179" v="89" actId="47"/>
        <pc:sldMkLst>
          <pc:docMk/>
          <pc:sldMk cId="2062354530" sldId="298"/>
        </pc:sldMkLst>
      </pc:sldChg>
      <pc:sldChg chg="del">
        <pc:chgData name="Rodolfo Duarte Pinto" userId="3c1d2390-f3e2-48ed-a692-c2bca7123a2a" providerId="ADAL" clId="{7A12B832-4D4F-4D67-9348-0A3B5E6326C3}" dt="2024-01-03T15:05:16.088" v="96" actId="47"/>
        <pc:sldMkLst>
          <pc:docMk/>
          <pc:sldMk cId="3201781726" sldId="300"/>
        </pc:sldMkLst>
      </pc:sldChg>
      <pc:sldChg chg="del">
        <pc:chgData name="Rodolfo Duarte Pinto" userId="3c1d2390-f3e2-48ed-a692-c2bca7123a2a" providerId="ADAL" clId="{7A12B832-4D4F-4D67-9348-0A3B5E6326C3}" dt="2024-01-03T15:05:56.669" v="101" actId="47"/>
        <pc:sldMkLst>
          <pc:docMk/>
          <pc:sldMk cId="1381299705" sldId="301"/>
        </pc:sldMkLst>
      </pc:sldChg>
      <pc:sldChg chg="del">
        <pc:chgData name="Rodolfo Duarte Pinto" userId="3c1d2390-f3e2-48ed-a692-c2bca7123a2a" providerId="ADAL" clId="{7A12B832-4D4F-4D67-9348-0A3B5E6326C3}" dt="2024-01-03T15:10:12.813" v="116" actId="47"/>
        <pc:sldMkLst>
          <pc:docMk/>
          <pc:sldMk cId="3276832951" sldId="302"/>
        </pc:sldMkLst>
      </pc:sldChg>
      <pc:sldChg chg="del">
        <pc:chgData name="Rodolfo Duarte Pinto" userId="3c1d2390-f3e2-48ed-a692-c2bca7123a2a" providerId="ADAL" clId="{7A12B832-4D4F-4D67-9348-0A3B5E6326C3}" dt="2024-01-03T15:10:46.931" v="131" actId="47"/>
        <pc:sldMkLst>
          <pc:docMk/>
          <pc:sldMk cId="3673916045" sldId="303"/>
        </pc:sldMkLst>
      </pc:sldChg>
      <pc:sldChg chg="del">
        <pc:chgData name="Rodolfo Duarte Pinto" userId="3c1d2390-f3e2-48ed-a692-c2bca7123a2a" providerId="ADAL" clId="{7A12B832-4D4F-4D67-9348-0A3B5E6326C3}" dt="2024-01-03T15:12:22.704" v="138" actId="47"/>
        <pc:sldMkLst>
          <pc:docMk/>
          <pc:sldMk cId="2296064678" sldId="304"/>
        </pc:sldMkLst>
      </pc:sldChg>
      <pc:sldChg chg="del">
        <pc:chgData name="Rodolfo Duarte Pinto" userId="3c1d2390-f3e2-48ed-a692-c2bca7123a2a" providerId="ADAL" clId="{7A12B832-4D4F-4D67-9348-0A3B5E6326C3}" dt="2024-01-03T15:13:52.746" v="154" actId="47"/>
        <pc:sldMkLst>
          <pc:docMk/>
          <pc:sldMk cId="2732497018" sldId="305"/>
        </pc:sldMkLst>
      </pc:sldChg>
      <pc:sldChg chg="del">
        <pc:chgData name="Rodolfo Duarte Pinto" userId="3c1d2390-f3e2-48ed-a692-c2bca7123a2a" providerId="ADAL" clId="{7A12B832-4D4F-4D67-9348-0A3B5E6326C3}" dt="2024-01-03T15:13:23.889" v="148" actId="47"/>
        <pc:sldMkLst>
          <pc:docMk/>
          <pc:sldMk cId="3164787160" sldId="306"/>
        </pc:sldMkLst>
      </pc:sldChg>
      <pc:sldChg chg="del">
        <pc:chgData name="Rodolfo Duarte Pinto" userId="3c1d2390-f3e2-48ed-a692-c2bca7123a2a" providerId="ADAL" clId="{7A12B832-4D4F-4D67-9348-0A3B5E6326C3}" dt="2024-01-03T15:16:59.903" v="178" actId="47"/>
        <pc:sldMkLst>
          <pc:docMk/>
          <pc:sldMk cId="2781219205" sldId="307"/>
        </pc:sldMkLst>
      </pc:sldChg>
      <pc:sldChg chg="del">
        <pc:chgData name="Rodolfo Duarte Pinto" userId="3c1d2390-f3e2-48ed-a692-c2bca7123a2a" providerId="ADAL" clId="{7A12B832-4D4F-4D67-9348-0A3B5E6326C3}" dt="2024-01-03T15:16:20.582" v="171" actId="47"/>
        <pc:sldMkLst>
          <pc:docMk/>
          <pc:sldMk cId="76995639" sldId="308"/>
        </pc:sldMkLst>
      </pc:sldChg>
      <pc:sldChg chg="del">
        <pc:chgData name="Rodolfo Duarte Pinto" userId="3c1d2390-f3e2-48ed-a692-c2bca7123a2a" providerId="ADAL" clId="{7A12B832-4D4F-4D67-9348-0A3B5E6326C3}" dt="2024-01-03T15:23:48.338" v="212" actId="47"/>
        <pc:sldMkLst>
          <pc:docMk/>
          <pc:sldMk cId="2121552241" sldId="309"/>
        </pc:sldMkLst>
      </pc:sldChg>
      <pc:sldChg chg="del">
        <pc:chgData name="Rodolfo Duarte Pinto" userId="3c1d2390-f3e2-48ed-a692-c2bca7123a2a" providerId="ADAL" clId="{7A12B832-4D4F-4D67-9348-0A3B5E6326C3}" dt="2024-01-03T15:42:41.002" v="300" actId="47"/>
        <pc:sldMkLst>
          <pc:docMk/>
          <pc:sldMk cId="1054303331" sldId="310"/>
        </pc:sldMkLst>
      </pc:sldChg>
      <pc:sldChg chg="del">
        <pc:chgData name="Rodolfo Duarte Pinto" userId="3c1d2390-f3e2-48ed-a692-c2bca7123a2a" providerId="ADAL" clId="{7A12B832-4D4F-4D67-9348-0A3B5E6326C3}" dt="2024-01-03T15:35:44.798" v="245" actId="47"/>
        <pc:sldMkLst>
          <pc:docMk/>
          <pc:sldMk cId="419333915" sldId="311"/>
        </pc:sldMkLst>
      </pc:sldChg>
      <pc:sldChg chg="del">
        <pc:chgData name="Rodolfo Duarte Pinto" userId="3c1d2390-f3e2-48ed-a692-c2bca7123a2a" providerId="ADAL" clId="{7A12B832-4D4F-4D67-9348-0A3B5E6326C3}" dt="2024-01-03T15:30:29.494" v="237" actId="47"/>
        <pc:sldMkLst>
          <pc:docMk/>
          <pc:sldMk cId="3323826864" sldId="312"/>
        </pc:sldMkLst>
      </pc:sldChg>
      <pc:sldChg chg="del">
        <pc:chgData name="Rodolfo Duarte Pinto" userId="3c1d2390-f3e2-48ed-a692-c2bca7123a2a" providerId="ADAL" clId="{7A12B832-4D4F-4D67-9348-0A3B5E6326C3}" dt="2024-01-03T15:37:06.149" v="251" actId="47"/>
        <pc:sldMkLst>
          <pc:docMk/>
          <pc:sldMk cId="2254919456" sldId="313"/>
        </pc:sldMkLst>
      </pc:sldChg>
      <pc:sldChg chg="del">
        <pc:chgData name="Rodolfo Duarte Pinto" userId="3c1d2390-f3e2-48ed-a692-c2bca7123a2a" providerId="ADAL" clId="{7A12B832-4D4F-4D67-9348-0A3B5E6326C3}" dt="2024-01-03T15:37:50.249" v="257" actId="47"/>
        <pc:sldMkLst>
          <pc:docMk/>
          <pc:sldMk cId="798607779" sldId="314"/>
        </pc:sldMkLst>
      </pc:sldChg>
      <pc:sldChg chg="del">
        <pc:chgData name="Rodolfo Duarte Pinto" userId="3c1d2390-f3e2-48ed-a692-c2bca7123a2a" providerId="ADAL" clId="{7A12B832-4D4F-4D67-9348-0A3B5E6326C3}" dt="2024-01-03T15:38:29.470" v="263" actId="47"/>
        <pc:sldMkLst>
          <pc:docMk/>
          <pc:sldMk cId="4073624076" sldId="315"/>
        </pc:sldMkLst>
      </pc:sldChg>
      <pc:sldChg chg="del">
        <pc:chgData name="Rodolfo Duarte Pinto" userId="3c1d2390-f3e2-48ed-a692-c2bca7123a2a" providerId="ADAL" clId="{7A12B832-4D4F-4D67-9348-0A3B5E6326C3}" dt="2024-01-03T15:38:55.833" v="268" actId="47"/>
        <pc:sldMkLst>
          <pc:docMk/>
          <pc:sldMk cId="875853282" sldId="316"/>
        </pc:sldMkLst>
      </pc:sldChg>
      <pc:sldChg chg="del">
        <pc:chgData name="Rodolfo Duarte Pinto" userId="3c1d2390-f3e2-48ed-a692-c2bca7123a2a" providerId="ADAL" clId="{7A12B832-4D4F-4D67-9348-0A3B5E6326C3}" dt="2024-01-03T15:39:39.604" v="274" actId="47"/>
        <pc:sldMkLst>
          <pc:docMk/>
          <pc:sldMk cId="3681810473" sldId="317"/>
        </pc:sldMkLst>
      </pc:sldChg>
      <pc:sldChg chg="del">
        <pc:chgData name="Rodolfo Duarte Pinto" userId="3c1d2390-f3e2-48ed-a692-c2bca7123a2a" providerId="ADAL" clId="{7A12B832-4D4F-4D67-9348-0A3B5E6326C3}" dt="2024-01-03T15:41:18.368" v="280" actId="47"/>
        <pc:sldMkLst>
          <pc:docMk/>
          <pc:sldMk cId="3336532766" sldId="318"/>
        </pc:sldMkLst>
      </pc:sldChg>
      <pc:sldChg chg="del">
        <pc:chgData name="Rodolfo Duarte Pinto" userId="3c1d2390-f3e2-48ed-a692-c2bca7123a2a" providerId="ADAL" clId="{7A12B832-4D4F-4D67-9348-0A3B5E6326C3}" dt="2024-01-03T15:41:39.658" v="286" actId="47"/>
        <pc:sldMkLst>
          <pc:docMk/>
          <pc:sldMk cId="2210781520" sldId="319"/>
        </pc:sldMkLst>
      </pc:sldChg>
      <pc:sldChg chg="del">
        <pc:chgData name="Rodolfo Duarte Pinto" userId="3c1d2390-f3e2-48ed-a692-c2bca7123a2a" providerId="ADAL" clId="{7A12B832-4D4F-4D67-9348-0A3B5E6326C3}" dt="2024-01-03T15:42:04.733" v="292" actId="47"/>
        <pc:sldMkLst>
          <pc:docMk/>
          <pc:sldMk cId="2424069676" sldId="320"/>
        </pc:sldMkLst>
      </pc:sldChg>
      <pc:sldChg chg="add">
        <pc:chgData name="Rodolfo Duarte Pinto" userId="3c1d2390-f3e2-48ed-a692-c2bca7123a2a" providerId="ADAL" clId="{7A12B832-4D4F-4D67-9348-0A3B5E6326C3}" dt="2024-01-03T14:50:18.224" v="0"/>
        <pc:sldMkLst>
          <pc:docMk/>
          <pc:sldMk cId="260564360" sldId="321"/>
        </pc:sldMkLst>
      </pc:sldChg>
      <pc:sldChg chg="modSp add mod">
        <pc:chgData name="Rodolfo Duarte Pinto" userId="3c1d2390-f3e2-48ed-a692-c2bca7123a2a" providerId="ADAL" clId="{7A12B832-4D4F-4D67-9348-0A3B5E6326C3}" dt="2024-01-03T14:55:56.064" v="56" actId="1076"/>
        <pc:sldMkLst>
          <pc:docMk/>
          <pc:sldMk cId="2478438834" sldId="322"/>
        </pc:sldMkLst>
        <pc:spChg chg="mod">
          <ac:chgData name="Rodolfo Duarte Pinto" userId="3c1d2390-f3e2-48ed-a692-c2bca7123a2a" providerId="ADAL" clId="{7A12B832-4D4F-4D67-9348-0A3B5E6326C3}" dt="2024-01-03T14:55:56.064" v="56" actId="1076"/>
          <ac:spMkLst>
            <pc:docMk/>
            <pc:sldMk cId="2478438834" sldId="322"/>
            <ac:spMk id="16" creationId="{58DADBDE-C78D-4B1C-89FE-F3F4972142C6}"/>
          </ac:spMkLst>
        </pc:spChg>
      </pc:sldChg>
      <pc:sldChg chg="modSp add mod">
        <pc:chgData name="Rodolfo Duarte Pinto" userId="3c1d2390-f3e2-48ed-a692-c2bca7123a2a" providerId="ADAL" clId="{7A12B832-4D4F-4D67-9348-0A3B5E6326C3}" dt="2024-01-03T14:56:49.835" v="60" actId="1076"/>
        <pc:sldMkLst>
          <pc:docMk/>
          <pc:sldMk cId="1469055431" sldId="323"/>
        </pc:sldMkLst>
        <pc:spChg chg="mod">
          <ac:chgData name="Rodolfo Duarte Pinto" userId="3c1d2390-f3e2-48ed-a692-c2bca7123a2a" providerId="ADAL" clId="{7A12B832-4D4F-4D67-9348-0A3B5E6326C3}" dt="2024-01-03T14:56:49.835" v="60" actId="1076"/>
          <ac:spMkLst>
            <pc:docMk/>
            <pc:sldMk cId="1469055431" sldId="323"/>
            <ac:spMk id="16" creationId="{58DADBDE-C78D-4B1C-89FE-F3F4972142C6}"/>
          </ac:spMkLst>
        </pc:spChg>
      </pc:sldChg>
      <pc:sldChg chg="modSp add mod">
        <pc:chgData name="Rodolfo Duarte Pinto" userId="3c1d2390-f3e2-48ed-a692-c2bca7123a2a" providerId="ADAL" clId="{7A12B832-4D4F-4D67-9348-0A3B5E6326C3}" dt="2024-01-03T14:57:29.337" v="64" actId="1076"/>
        <pc:sldMkLst>
          <pc:docMk/>
          <pc:sldMk cId="366030557" sldId="324"/>
        </pc:sldMkLst>
        <pc:spChg chg="mod">
          <ac:chgData name="Rodolfo Duarte Pinto" userId="3c1d2390-f3e2-48ed-a692-c2bca7123a2a" providerId="ADAL" clId="{7A12B832-4D4F-4D67-9348-0A3B5E6326C3}" dt="2024-01-03T14:57:29.337" v="64" actId="1076"/>
          <ac:spMkLst>
            <pc:docMk/>
            <pc:sldMk cId="366030557" sldId="324"/>
            <ac:spMk id="16" creationId="{58DADBDE-C78D-4B1C-89FE-F3F4972142C6}"/>
          </ac:spMkLst>
        </pc:spChg>
      </pc:sldChg>
      <pc:sldChg chg="addSp delSp modSp add mod modAnim modNotesTx">
        <pc:chgData name="Rodolfo Duarte Pinto" userId="3c1d2390-f3e2-48ed-a692-c2bca7123a2a" providerId="ADAL" clId="{7A12B832-4D4F-4D67-9348-0A3B5E6326C3}" dt="2024-01-03T15:01:06.503" v="80"/>
        <pc:sldMkLst>
          <pc:docMk/>
          <pc:sldMk cId="2081378796" sldId="325"/>
        </pc:sldMkLst>
        <pc:spChg chg="mod">
          <ac:chgData name="Rodolfo Duarte Pinto" userId="3c1d2390-f3e2-48ed-a692-c2bca7123a2a" providerId="ADAL" clId="{7A12B832-4D4F-4D67-9348-0A3B5E6326C3}" dt="2024-01-03T15:00:28.014" v="79" actId="207"/>
          <ac:spMkLst>
            <pc:docMk/>
            <pc:sldMk cId="2081378796" sldId="325"/>
            <ac:spMk id="15" creationId="{86DBC403-F301-4171-85FE-C0A377218DFC}"/>
          </ac:spMkLst>
        </pc:spChg>
        <pc:spChg chg="del">
          <ac:chgData name="Rodolfo Duarte Pinto" userId="3c1d2390-f3e2-48ed-a692-c2bca7123a2a" providerId="ADAL" clId="{7A12B832-4D4F-4D67-9348-0A3B5E6326C3}" dt="2024-01-03T14:58:51.811" v="67" actId="478"/>
          <ac:spMkLst>
            <pc:docMk/>
            <pc:sldMk cId="2081378796" sldId="325"/>
            <ac:spMk id="16" creationId="{58DADBDE-C78D-4B1C-89FE-F3F4972142C6}"/>
          </ac:spMkLst>
        </pc:spChg>
        <pc:spChg chg="add mod">
          <ac:chgData name="Rodolfo Duarte Pinto" userId="3c1d2390-f3e2-48ed-a692-c2bca7123a2a" providerId="ADAL" clId="{7A12B832-4D4F-4D67-9348-0A3B5E6326C3}" dt="2024-01-03T14:59:47.166" v="76" actId="403"/>
          <ac:spMkLst>
            <pc:docMk/>
            <pc:sldMk cId="2081378796" sldId="325"/>
            <ac:spMk id="17" creationId="{38168CB6-296B-45A3-8875-70315335B0DB}"/>
          </ac:spMkLst>
        </pc:spChg>
        <pc:spChg chg="add mod">
          <ac:chgData name="Rodolfo Duarte Pinto" userId="3c1d2390-f3e2-48ed-a692-c2bca7123a2a" providerId="ADAL" clId="{7A12B832-4D4F-4D67-9348-0A3B5E6326C3}" dt="2024-01-03T14:59:47.166" v="76" actId="403"/>
          <ac:spMkLst>
            <pc:docMk/>
            <pc:sldMk cId="2081378796" sldId="325"/>
            <ac:spMk id="18" creationId="{FB788DA7-883B-4FDE-8E71-2C00F457B682}"/>
          </ac:spMkLst>
        </pc:spChg>
        <pc:spChg chg="add mod">
          <ac:chgData name="Rodolfo Duarte Pinto" userId="3c1d2390-f3e2-48ed-a692-c2bca7123a2a" providerId="ADAL" clId="{7A12B832-4D4F-4D67-9348-0A3B5E6326C3}" dt="2024-01-03T14:59:47.166" v="76" actId="403"/>
          <ac:spMkLst>
            <pc:docMk/>
            <pc:sldMk cId="2081378796" sldId="325"/>
            <ac:spMk id="19" creationId="{4632B57E-601E-40F6-BA6E-059F8F7F098A}"/>
          </ac:spMkLst>
        </pc:spChg>
        <pc:spChg chg="add mod">
          <ac:chgData name="Rodolfo Duarte Pinto" userId="3c1d2390-f3e2-48ed-a692-c2bca7123a2a" providerId="ADAL" clId="{7A12B832-4D4F-4D67-9348-0A3B5E6326C3}" dt="2024-01-03T14:59:47.166" v="76" actId="403"/>
          <ac:spMkLst>
            <pc:docMk/>
            <pc:sldMk cId="2081378796" sldId="325"/>
            <ac:spMk id="20" creationId="{040264DF-CF8B-4E2A-BF4F-591E40908421}"/>
          </ac:spMkLst>
        </pc:spChg>
        <pc:spChg chg="add mod">
          <ac:chgData name="Rodolfo Duarte Pinto" userId="3c1d2390-f3e2-48ed-a692-c2bca7123a2a" providerId="ADAL" clId="{7A12B832-4D4F-4D67-9348-0A3B5E6326C3}" dt="2024-01-03T14:59:47.166" v="76" actId="403"/>
          <ac:spMkLst>
            <pc:docMk/>
            <pc:sldMk cId="2081378796" sldId="325"/>
            <ac:spMk id="21" creationId="{23C274A8-69CF-447D-91CF-FC95E24DF0A5}"/>
          </ac:spMkLst>
        </pc:spChg>
        <pc:spChg chg="add mod">
          <ac:chgData name="Rodolfo Duarte Pinto" userId="3c1d2390-f3e2-48ed-a692-c2bca7123a2a" providerId="ADAL" clId="{7A12B832-4D4F-4D67-9348-0A3B5E6326C3}" dt="2024-01-03T14:59:47.166" v="76" actId="403"/>
          <ac:spMkLst>
            <pc:docMk/>
            <pc:sldMk cId="2081378796" sldId="325"/>
            <ac:spMk id="22" creationId="{7863ED9A-8E1E-4D81-A397-1E383AAA3A85}"/>
          </ac:spMkLst>
        </pc:spChg>
        <pc:spChg chg="add mod">
          <ac:chgData name="Rodolfo Duarte Pinto" userId="3c1d2390-f3e2-48ed-a692-c2bca7123a2a" providerId="ADAL" clId="{7A12B832-4D4F-4D67-9348-0A3B5E6326C3}" dt="2024-01-03T14:59:52.551" v="77" actId="2711"/>
          <ac:spMkLst>
            <pc:docMk/>
            <pc:sldMk cId="2081378796" sldId="325"/>
            <ac:spMk id="23" creationId="{CA459969-BF42-4660-B95A-FCF380252610}"/>
          </ac:spMkLst>
        </pc:spChg>
        <pc:picChg chg="add mod">
          <ac:chgData name="Rodolfo Duarte Pinto" userId="3c1d2390-f3e2-48ed-a692-c2bca7123a2a" providerId="ADAL" clId="{7A12B832-4D4F-4D67-9348-0A3B5E6326C3}" dt="2024-01-03T14:59:03.882" v="68"/>
          <ac:picMkLst>
            <pc:docMk/>
            <pc:sldMk cId="2081378796" sldId="325"/>
            <ac:picMk id="13" creationId="{2F0660B3-32C3-4729-9B5D-5B0505917C8B}"/>
          </ac:picMkLst>
        </pc:picChg>
      </pc:sldChg>
      <pc:sldChg chg="addSp delSp modSp add mod delAnim modNotesTx">
        <pc:chgData name="Rodolfo Duarte Pinto" userId="3c1d2390-f3e2-48ed-a692-c2bca7123a2a" providerId="ADAL" clId="{7A12B832-4D4F-4D67-9348-0A3B5E6326C3}" dt="2024-01-03T15:18:28.728" v="193" actId="2711"/>
        <pc:sldMkLst>
          <pc:docMk/>
          <pc:sldMk cId="2161506046" sldId="326"/>
        </pc:sldMkLst>
        <pc:spChg chg="mod">
          <ac:chgData name="Rodolfo Duarte Pinto" userId="3c1d2390-f3e2-48ed-a692-c2bca7123a2a" providerId="ADAL" clId="{7A12B832-4D4F-4D67-9348-0A3B5E6326C3}" dt="2024-01-03T15:18:28.728" v="193" actId="2711"/>
          <ac:spMkLst>
            <pc:docMk/>
            <pc:sldMk cId="2161506046" sldId="326"/>
            <ac:spMk id="15" creationId="{86DBC403-F301-4171-85FE-C0A377218DFC}"/>
          </ac:spMkLst>
        </pc:spChg>
        <pc:spChg chg="del">
          <ac:chgData name="Rodolfo Duarte Pinto" userId="3c1d2390-f3e2-48ed-a692-c2bca7123a2a" providerId="ADAL" clId="{7A12B832-4D4F-4D67-9348-0A3B5E6326C3}" dt="2024-01-03T15:01:27.075" v="83" actId="478"/>
          <ac:spMkLst>
            <pc:docMk/>
            <pc:sldMk cId="2161506046" sldId="326"/>
            <ac:spMk id="17" creationId="{38168CB6-296B-45A3-8875-70315335B0DB}"/>
          </ac:spMkLst>
        </pc:spChg>
        <pc:spChg chg="del">
          <ac:chgData name="Rodolfo Duarte Pinto" userId="3c1d2390-f3e2-48ed-a692-c2bca7123a2a" providerId="ADAL" clId="{7A12B832-4D4F-4D67-9348-0A3B5E6326C3}" dt="2024-01-03T15:01:27.075" v="83" actId="478"/>
          <ac:spMkLst>
            <pc:docMk/>
            <pc:sldMk cId="2161506046" sldId="326"/>
            <ac:spMk id="18" creationId="{FB788DA7-883B-4FDE-8E71-2C00F457B682}"/>
          </ac:spMkLst>
        </pc:spChg>
        <pc:spChg chg="del">
          <ac:chgData name="Rodolfo Duarte Pinto" userId="3c1d2390-f3e2-48ed-a692-c2bca7123a2a" providerId="ADAL" clId="{7A12B832-4D4F-4D67-9348-0A3B5E6326C3}" dt="2024-01-03T15:01:27.075" v="83" actId="478"/>
          <ac:spMkLst>
            <pc:docMk/>
            <pc:sldMk cId="2161506046" sldId="326"/>
            <ac:spMk id="19" creationId="{4632B57E-601E-40F6-BA6E-059F8F7F098A}"/>
          </ac:spMkLst>
        </pc:spChg>
        <pc:spChg chg="del">
          <ac:chgData name="Rodolfo Duarte Pinto" userId="3c1d2390-f3e2-48ed-a692-c2bca7123a2a" providerId="ADAL" clId="{7A12B832-4D4F-4D67-9348-0A3B5E6326C3}" dt="2024-01-03T15:01:27.075" v="83" actId="478"/>
          <ac:spMkLst>
            <pc:docMk/>
            <pc:sldMk cId="2161506046" sldId="326"/>
            <ac:spMk id="20" creationId="{040264DF-CF8B-4E2A-BF4F-591E40908421}"/>
          </ac:spMkLst>
        </pc:spChg>
        <pc:spChg chg="del">
          <ac:chgData name="Rodolfo Duarte Pinto" userId="3c1d2390-f3e2-48ed-a692-c2bca7123a2a" providerId="ADAL" clId="{7A12B832-4D4F-4D67-9348-0A3B5E6326C3}" dt="2024-01-03T15:01:27.075" v="83" actId="478"/>
          <ac:spMkLst>
            <pc:docMk/>
            <pc:sldMk cId="2161506046" sldId="326"/>
            <ac:spMk id="21" creationId="{23C274A8-69CF-447D-91CF-FC95E24DF0A5}"/>
          </ac:spMkLst>
        </pc:spChg>
        <pc:spChg chg="del">
          <ac:chgData name="Rodolfo Duarte Pinto" userId="3c1d2390-f3e2-48ed-a692-c2bca7123a2a" providerId="ADAL" clId="{7A12B832-4D4F-4D67-9348-0A3B5E6326C3}" dt="2024-01-03T15:01:27.075" v="83" actId="478"/>
          <ac:spMkLst>
            <pc:docMk/>
            <pc:sldMk cId="2161506046" sldId="326"/>
            <ac:spMk id="22" creationId="{7863ED9A-8E1E-4D81-A397-1E383AAA3A85}"/>
          </ac:spMkLst>
        </pc:spChg>
        <pc:spChg chg="del">
          <ac:chgData name="Rodolfo Duarte Pinto" userId="3c1d2390-f3e2-48ed-a692-c2bca7123a2a" providerId="ADAL" clId="{7A12B832-4D4F-4D67-9348-0A3B5E6326C3}" dt="2024-01-03T15:01:27.075" v="83" actId="478"/>
          <ac:spMkLst>
            <pc:docMk/>
            <pc:sldMk cId="2161506046" sldId="326"/>
            <ac:spMk id="23" creationId="{CA459969-BF42-4660-B95A-FCF380252610}"/>
          </ac:spMkLst>
        </pc:spChg>
        <pc:spChg chg="add mod">
          <ac:chgData name="Rodolfo Duarte Pinto" userId="3c1d2390-f3e2-48ed-a692-c2bca7123a2a" providerId="ADAL" clId="{7A12B832-4D4F-4D67-9348-0A3B5E6326C3}" dt="2024-01-03T15:01:54.530" v="88" actId="2711"/>
          <ac:spMkLst>
            <pc:docMk/>
            <pc:sldMk cId="2161506046" sldId="326"/>
            <ac:spMk id="24" creationId="{FBC40511-20D7-4849-91C2-E6DEDA63D17B}"/>
          </ac:spMkLst>
        </pc:spChg>
        <pc:spChg chg="add mod">
          <ac:chgData name="Rodolfo Duarte Pinto" userId="3c1d2390-f3e2-48ed-a692-c2bca7123a2a" providerId="ADAL" clId="{7A12B832-4D4F-4D67-9348-0A3B5E6326C3}" dt="2024-01-03T15:01:54.530" v="88" actId="2711"/>
          <ac:spMkLst>
            <pc:docMk/>
            <pc:sldMk cId="2161506046" sldId="326"/>
            <ac:spMk id="25" creationId="{0C1F3A35-7BC9-4B55-AE18-72D9BAFBE61F}"/>
          </ac:spMkLst>
        </pc:spChg>
        <pc:spChg chg="add mod">
          <ac:chgData name="Rodolfo Duarte Pinto" userId="3c1d2390-f3e2-48ed-a692-c2bca7123a2a" providerId="ADAL" clId="{7A12B832-4D4F-4D67-9348-0A3B5E6326C3}" dt="2024-01-03T15:01:54.530" v="88" actId="2711"/>
          <ac:spMkLst>
            <pc:docMk/>
            <pc:sldMk cId="2161506046" sldId="326"/>
            <ac:spMk id="26" creationId="{8D0BC21D-123F-4B40-BB03-A0975B91253B}"/>
          </ac:spMkLst>
        </pc:spChg>
        <pc:spChg chg="add mod">
          <ac:chgData name="Rodolfo Duarte Pinto" userId="3c1d2390-f3e2-48ed-a692-c2bca7123a2a" providerId="ADAL" clId="{7A12B832-4D4F-4D67-9348-0A3B5E6326C3}" dt="2024-01-03T15:01:54.530" v="88" actId="2711"/>
          <ac:spMkLst>
            <pc:docMk/>
            <pc:sldMk cId="2161506046" sldId="326"/>
            <ac:spMk id="27" creationId="{8B6D5D9D-AC9D-4B56-8566-BB8F5B4AE6F1}"/>
          </ac:spMkLst>
        </pc:spChg>
        <pc:picChg chg="del">
          <ac:chgData name="Rodolfo Duarte Pinto" userId="3c1d2390-f3e2-48ed-a692-c2bca7123a2a" providerId="ADAL" clId="{7A12B832-4D4F-4D67-9348-0A3B5E6326C3}" dt="2024-01-03T15:01:27.651" v="84" actId="478"/>
          <ac:picMkLst>
            <pc:docMk/>
            <pc:sldMk cId="2161506046" sldId="326"/>
            <ac:picMk id="13" creationId="{2F0660B3-32C3-4729-9B5D-5B0505917C8B}"/>
          </ac:picMkLst>
        </pc:picChg>
      </pc:sldChg>
      <pc:sldChg chg="addSp delSp modSp add mod">
        <pc:chgData name="Rodolfo Duarte Pinto" userId="3c1d2390-f3e2-48ed-a692-c2bca7123a2a" providerId="ADAL" clId="{7A12B832-4D4F-4D67-9348-0A3B5E6326C3}" dt="2024-01-03T15:18:22.227" v="192" actId="2711"/>
        <pc:sldMkLst>
          <pc:docMk/>
          <pc:sldMk cId="2711462126" sldId="327"/>
        </pc:sldMkLst>
        <pc:spChg chg="add mod">
          <ac:chgData name="Rodolfo Duarte Pinto" userId="3c1d2390-f3e2-48ed-a692-c2bca7123a2a" providerId="ADAL" clId="{7A12B832-4D4F-4D67-9348-0A3B5E6326C3}" dt="2024-01-03T15:04:44.625" v="95" actId="1076"/>
          <ac:spMkLst>
            <pc:docMk/>
            <pc:sldMk cId="2711462126" sldId="327"/>
            <ac:spMk id="13" creationId="{DB4248A9-FEA8-4AC6-A78E-60C709F26053}"/>
          </ac:spMkLst>
        </pc:spChg>
        <pc:spChg chg="mod">
          <ac:chgData name="Rodolfo Duarte Pinto" userId="3c1d2390-f3e2-48ed-a692-c2bca7123a2a" providerId="ADAL" clId="{7A12B832-4D4F-4D67-9348-0A3B5E6326C3}" dt="2024-01-03T15:18:22.227" v="192" actId="2711"/>
          <ac:spMkLst>
            <pc:docMk/>
            <pc:sldMk cId="2711462126" sldId="327"/>
            <ac:spMk id="15" creationId="{86DBC403-F301-4171-85FE-C0A377218DFC}"/>
          </ac:spMkLst>
        </pc:spChg>
        <pc:spChg chg="del">
          <ac:chgData name="Rodolfo Duarte Pinto" userId="3c1d2390-f3e2-48ed-a692-c2bca7123a2a" providerId="ADAL" clId="{7A12B832-4D4F-4D67-9348-0A3B5E6326C3}" dt="2024-01-03T15:04:19.848" v="91" actId="478"/>
          <ac:spMkLst>
            <pc:docMk/>
            <pc:sldMk cId="2711462126" sldId="327"/>
            <ac:spMk id="24" creationId="{FBC40511-20D7-4849-91C2-E6DEDA63D17B}"/>
          </ac:spMkLst>
        </pc:spChg>
        <pc:spChg chg="del">
          <ac:chgData name="Rodolfo Duarte Pinto" userId="3c1d2390-f3e2-48ed-a692-c2bca7123a2a" providerId="ADAL" clId="{7A12B832-4D4F-4D67-9348-0A3B5E6326C3}" dt="2024-01-03T15:04:19.848" v="91" actId="478"/>
          <ac:spMkLst>
            <pc:docMk/>
            <pc:sldMk cId="2711462126" sldId="327"/>
            <ac:spMk id="25" creationId="{0C1F3A35-7BC9-4B55-AE18-72D9BAFBE61F}"/>
          </ac:spMkLst>
        </pc:spChg>
        <pc:spChg chg="del">
          <ac:chgData name="Rodolfo Duarte Pinto" userId="3c1d2390-f3e2-48ed-a692-c2bca7123a2a" providerId="ADAL" clId="{7A12B832-4D4F-4D67-9348-0A3B5E6326C3}" dt="2024-01-03T15:04:19.848" v="91" actId="478"/>
          <ac:spMkLst>
            <pc:docMk/>
            <pc:sldMk cId="2711462126" sldId="327"/>
            <ac:spMk id="26" creationId="{8D0BC21D-123F-4B40-BB03-A0975B91253B}"/>
          </ac:spMkLst>
        </pc:spChg>
        <pc:spChg chg="del">
          <ac:chgData name="Rodolfo Duarte Pinto" userId="3c1d2390-f3e2-48ed-a692-c2bca7123a2a" providerId="ADAL" clId="{7A12B832-4D4F-4D67-9348-0A3B5E6326C3}" dt="2024-01-03T15:04:19.848" v="91" actId="478"/>
          <ac:spMkLst>
            <pc:docMk/>
            <pc:sldMk cId="2711462126" sldId="327"/>
            <ac:spMk id="27" creationId="{8B6D5D9D-AC9D-4B56-8566-BB8F5B4AE6F1}"/>
          </ac:spMkLst>
        </pc:spChg>
      </pc:sldChg>
      <pc:sldChg chg="addSp delSp modSp add mod">
        <pc:chgData name="Rodolfo Duarte Pinto" userId="3c1d2390-f3e2-48ed-a692-c2bca7123a2a" providerId="ADAL" clId="{7A12B832-4D4F-4D67-9348-0A3B5E6326C3}" dt="2024-01-03T15:18:14.718" v="191" actId="2711"/>
        <pc:sldMkLst>
          <pc:docMk/>
          <pc:sldMk cId="2620235665" sldId="328"/>
        </pc:sldMkLst>
        <pc:spChg chg="del">
          <ac:chgData name="Rodolfo Duarte Pinto" userId="3c1d2390-f3e2-48ed-a692-c2bca7123a2a" providerId="ADAL" clId="{7A12B832-4D4F-4D67-9348-0A3B5E6326C3}" dt="2024-01-03T15:05:42.143" v="98" actId="478"/>
          <ac:spMkLst>
            <pc:docMk/>
            <pc:sldMk cId="2620235665" sldId="328"/>
            <ac:spMk id="13" creationId="{DB4248A9-FEA8-4AC6-A78E-60C709F26053}"/>
          </ac:spMkLst>
        </pc:spChg>
        <pc:spChg chg="mod">
          <ac:chgData name="Rodolfo Duarte Pinto" userId="3c1d2390-f3e2-48ed-a692-c2bca7123a2a" providerId="ADAL" clId="{7A12B832-4D4F-4D67-9348-0A3B5E6326C3}" dt="2024-01-03T15:18:14.718" v="191" actId="2711"/>
          <ac:spMkLst>
            <pc:docMk/>
            <pc:sldMk cId="2620235665" sldId="328"/>
            <ac:spMk id="15" creationId="{86DBC403-F301-4171-85FE-C0A377218DFC}"/>
          </ac:spMkLst>
        </pc:spChg>
        <pc:spChg chg="add mod">
          <ac:chgData name="Rodolfo Duarte Pinto" userId="3c1d2390-f3e2-48ed-a692-c2bca7123a2a" providerId="ADAL" clId="{7A12B832-4D4F-4D67-9348-0A3B5E6326C3}" dt="2024-01-03T15:05:52.899" v="100" actId="2711"/>
          <ac:spMkLst>
            <pc:docMk/>
            <pc:sldMk cId="2620235665" sldId="328"/>
            <ac:spMk id="16" creationId="{4712842E-6BB4-4BCF-B6A3-2CD3EC657808}"/>
          </ac:spMkLst>
        </pc:spChg>
      </pc:sldChg>
      <pc:sldChg chg="addSp delSp modSp add mod modNotesTx">
        <pc:chgData name="Rodolfo Duarte Pinto" userId="3c1d2390-f3e2-48ed-a692-c2bca7123a2a" providerId="ADAL" clId="{7A12B832-4D4F-4D67-9348-0A3B5E6326C3}" dt="2024-01-03T15:18:08.044" v="190" actId="2711"/>
        <pc:sldMkLst>
          <pc:docMk/>
          <pc:sldMk cId="1037878020" sldId="329"/>
        </pc:sldMkLst>
        <pc:spChg chg="add mod">
          <ac:chgData name="Rodolfo Duarte Pinto" userId="3c1d2390-f3e2-48ed-a692-c2bca7123a2a" providerId="ADAL" clId="{7A12B832-4D4F-4D67-9348-0A3B5E6326C3}" dt="2024-01-03T15:08:11.124" v="106" actId="2711"/>
          <ac:spMkLst>
            <pc:docMk/>
            <pc:sldMk cId="1037878020" sldId="329"/>
            <ac:spMk id="13" creationId="{1C5C8A30-D3BE-4AC3-9FBD-B6FD8547BF12}"/>
          </ac:spMkLst>
        </pc:spChg>
        <pc:spChg chg="mod">
          <ac:chgData name="Rodolfo Duarte Pinto" userId="3c1d2390-f3e2-48ed-a692-c2bca7123a2a" providerId="ADAL" clId="{7A12B832-4D4F-4D67-9348-0A3B5E6326C3}" dt="2024-01-03T15:18:08.044" v="190" actId="2711"/>
          <ac:spMkLst>
            <pc:docMk/>
            <pc:sldMk cId="1037878020" sldId="329"/>
            <ac:spMk id="15" creationId="{86DBC403-F301-4171-85FE-C0A377218DFC}"/>
          </ac:spMkLst>
        </pc:spChg>
        <pc:spChg chg="del">
          <ac:chgData name="Rodolfo Duarte Pinto" userId="3c1d2390-f3e2-48ed-a692-c2bca7123a2a" providerId="ADAL" clId="{7A12B832-4D4F-4D67-9348-0A3B5E6326C3}" dt="2024-01-03T15:08:00.198" v="104" actId="478"/>
          <ac:spMkLst>
            <pc:docMk/>
            <pc:sldMk cId="1037878020" sldId="329"/>
            <ac:spMk id="16" creationId="{4712842E-6BB4-4BCF-B6A3-2CD3EC657808}"/>
          </ac:spMkLst>
        </pc:spChg>
        <pc:picChg chg="add mod">
          <ac:chgData name="Rodolfo Duarte Pinto" userId="3c1d2390-f3e2-48ed-a692-c2bca7123a2a" providerId="ADAL" clId="{7A12B832-4D4F-4D67-9348-0A3B5E6326C3}" dt="2024-01-03T15:08:01.441" v="105"/>
          <ac:picMkLst>
            <pc:docMk/>
            <pc:sldMk cId="1037878020" sldId="329"/>
            <ac:picMk id="17" creationId="{0586D4E6-D573-4EB5-A84F-B8D58812F103}"/>
          </ac:picMkLst>
        </pc:picChg>
      </pc:sldChg>
      <pc:sldChg chg="addSp delSp modSp add mod modNotesTx">
        <pc:chgData name="Rodolfo Duarte Pinto" userId="3c1d2390-f3e2-48ed-a692-c2bca7123a2a" providerId="ADAL" clId="{7A12B832-4D4F-4D67-9348-0A3B5E6326C3}" dt="2024-01-03T15:18:02.339" v="189" actId="2711"/>
        <pc:sldMkLst>
          <pc:docMk/>
          <pc:sldMk cId="2331730282" sldId="330"/>
        </pc:sldMkLst>
        <pc:spChg chg="del">
          <ac:chgData name="Rodolfo Duarte Pinto" userId="3c1d2390-f3e2-48ed-a692-c2bca7123a2a" providerId="ADAL" clId="{7A12B832-4D4F-4D67-9348-0A3B5E6326C3}" dt="2024-01-03T15:09:36.712" v="110" actId="478"/>
          <ac:spMkLst>
            <pc:docMk/>
            <pc:sldMk cId="2331730282" sldId="330"/>
            <ac:spMk id="13" creationId="{1C5C8A30-D3BE-4AC3-9FBD-B6FD8547BF12}"/>
          </ac:spMkLst>
        </pc:spChg>
        <pc:spChg chg="mod">
          <ac:chgData name="Rodolfo Duarte Pinto" userId="3c1d2390-f3e2-48ed-a692-c2bca7123a2a" providerId="ADAL" clId="{7A12B832-4D4F-4D67-9348-0A3B5E6326C3}" dt="2024-01-03T15:18:02.339" v="189" actId="2711"/>
          <ac:spMkLst>
            <pc:docMk/>
            <pc:sldMk cId="2331730282" sldId="330"/>
            <ac:spMk id="15" creationId="{86DBC403-F301-4171-85FE-C0A377218DFC}"/>
          </ac:spMkLst>
        </pc:spChg>
        <pc:spChg chg="add mod">
          <ac:chgData name="Rodolfo Duarte Pinto" userId="3c1d2390-f3e2-48ed-a692-c2bca7123a2a" providerId="ADAL" clId="{7A12B832-4D4F-4D67-9348-0A3B5E6326C3}" dt="2024-01-03T15:09:50.141" v="114" actId="2711"/>
          <ac:spMkLst>
            <pc:docMk/>
            <pc:sldMk cId="2331730282" sldId="330"/>
            <ac:spMk id="16" creationId="{EF7884C7-6B8A-48FF-BAA3-D8C5F9D8659F}"/>
          </ac:spMkLst>
        </pc:spChg>
        <pc:picChg chg="del">
          <ac:chgData name="Rodolfo Duarte Pinto" userId="3c1d2390-f3e2-48ed-a692-c2bca7123a2a" providerId="ADAL" clId="{7A12B832-4D4F-4D67-9348-0A3B5E6326C3}" dt="2024-01-03T15:09:37.334" v="111" actId="478"/>
          <ac:picMkLst>
            <pc:docMk/>
            <pc:sldMk cId="2331730282" sldId="330"/>
            <ac:picMk id="17" creationId="{0586D4E6-D573-4EB5-A84F-B8D58812F103}"/>
          </ac:picMkLst>
        </pc:picChg>
        <pc:picChg chg="add mod">
          <ac:chgData name="Rodolfo Duarte Pinto" userId="3c1d2390-f3e2-48ed-a692-c2bca7123a2a" providerId="ADAL" clId="{7A12B832-4D4F-4D67-9348-0A3B5E6326C3}" dt="2024-01-03T15:09:38.492" v="112"/>
          <ac:picMkLst>
            <pc:docMk/>
            <pc:sldMk cId="2331730282" sldId="330"/>
            <ac:picMk id="18" creationId="{C423D349-1F44-4E89-B16F-F0D5A9B36DA8}"/>
          </ac:picMkLst>
        </pc:picChg>
      </pc:sldChg>
      <pc:sldChg chg="addSp delSp modSp add mod modNotesTx">
        <pc:chgData name="Rodolfo Duarte Pinto" userId="3c1d2390-f3e2-48ed-a692-c2bca7123a2a" providerId="ADAL" clId="{7A12B832-4D4F-4D67-9348-0A3B5E6326C3}" dt="2024-01-03T15:17:54.963" v="188" actId="2711"/>
        <pc:sldMkLst>
          <pc:docMk/>
          <pc:sldMk cId="3784309422" sldId="331"/>
        </pc:sldMkLst>
        <pc:spChg chg="add mod">
          <ac:chgData name="Rodolfo Duarte Pinto" userId="3c1d2390-f3e2-48ed-a692-c2bca7123a2a" providerId="ADAL" clId="{7A12B832-4D4F-4D67-9348-0A3B5E6326C3}" dt="2024-01-03T15:10:37.153" v="129" actId="2711"/>
          <ac:spMkLst>
            <pc:docMk/>
            <pc:sldMk cId="3784309422" sldId="331"/>
            <ac:spMk id="13" creationId="{03E9AB39-A582-4136-875D-330A989938D1}"/>
          </ac:spMkLst>
        </pc:spChg>
        <pc:spChg chg="mod">
          <ac:chgData name="Rodolfo Duarte Pinto" userId="3c1d2390-f3e2-48ed-a692-c2bca7123a2a" providerId="ADAL" clId="{7A12B832-4D4F-4D67-9348-0A3B5E6326C3}" dt="2024-01-03T15:17:54.963" v="188" actId="2711"/>
          <ac:spMkLst>
            <pc:docMk/>
            <pc:sldMk cId="3784309422" sldId="331"/>
            <ac:spMk id="15" creationId="{86DBC403-F301-4171-85FE-C0A377218DFC}"/>
          </ac:spMkLst>
        </pc:spChg>
        <pc:spChg chg="del">
          <ac:chgData name="Rodolfo Duarte Pinto" userId="3c1d2390-f3e2-48ed-a692-c2bca7123a2a" providerId="ADAL" clId="{7A12B832-4D4F-4D67-9348-0A3B5E6326C3}" dt="2024-01-03T15:10:28.953" v="126" actId="478"/>
          <ac:spMkLst>
            <pc:docMk/>
            <pc:sldMk cId="3784309422" sldId="331"/>
            <ac:spMk id="16" creationId="{EF7884C7-6B8A-48FF-BAA3-D8C5F9D8659F}"/>
          </ac:spMkLst>
        </pc:spChg>
        <pc:picChg chg="add mod">
          <ac:chgData name="Rodolfo Duarte Pinto" userId="3c1d2390-f3e2-48ed-a692-c2bca7123a2a" providerId="ADAL" clId="{7A12B832-4D4F-4D67-9348-0A3B5E6326C3}" dt="2024-01-03T15:10:30.714" v="128"/>
          <ac:picMkLst>
            <pc:docMk/>
            <pc:sldMk cId="3784309422" sldId="331"/>
            <ac:picMk id="17" creationId="{51FA5F3A-E468-41EC-B3B9-E5C80F1A0DCE}"/>
          </ac:picMkLst>
        </pc:picChg>
        <pc:picChg chg="del">
          <ac:chgData name="Rodolfo Duarte Pinto" userId="3c1d2390-f3e2-48ed-a692-c2bca7123a2a" providerId="ADAL" clId="{7A12B832-4D4F-4D67-9348-0A3B5E6326C3}" dt="2024-01-03T15:10:29.475" v="127" actId="478"/>
          <ac:picMkLst>
            <pc:docMk/>
            <pc:sldMk cId="3784309422" sldId="331"/>
            <ac:picMk id="18" creationId="{C423D349-1F44-4E89-B16F-F0D5A9B36DA8}"/>
          </ac:picMkLst>
        </pc:picChg>
      </pc:sldChg>
      <pc:sldChg chg="addSp delSp modSp add mod modNotesTx">
        <pc:chgData name="Rodolfo Duarte Pinto" userId="3c1d2390-f3e2-48ed-a692-c2bca7123a2a" providerId="ADAL" clId="{7A12B832-4D4F-4D67-9348-0A3B5E6326C3}" dt="2024-01-03T15:17:49.510" v="187" actId="2711"/>
        <pc:sldMkLst>
          <pc:docMk/>
          <pc:sldMk cId="2412310244" sldId="332"/>
        </pc:sldMkLst>
        <pc:spChg chg="del">
          <ac:chgData name="Rodolfo Duarte Pinto" userId="3c1d2390-f3e2-48ed-a692-c2bca7123a2a" providerId="ADAL" clId="{7A12B832-4D4F-4D67-9348-0A3B5E6326C3}" dt="2024-01-03T15:11:58.216" v="133" actId="478"/>
          <ac:spMkLst>
            <pc:docMk/>
            <pc:sldMk cId="2412310244" sldId="332"/>
            <ac:spMk id="13" creationId="{03E9AB39-A582-4136-875D-330A989938D1}"/>
          </ac:spMkLst>
        </pc:spChg>
        <pc:spChg chg="mod">
          <ac:chgData name="Rodolfo Duarte Pinto" userId="3c1d2390-f3e2-48ed-a692-c2bca7123a2a" providerId="ADAL" clId="{7A12B832-4D4F-4D67-9348-0A3B5E6326C3}" dt="2024-01-03T15:17:49.510" v="187" actId="2711"/>
          <ac:spMkLst>
            <pc:docMk/>
            <pc:sldMk cId="2412310244" sldId="332"/>
            <ac:spMk id="15" creationId="{86DBC403-F301-4171-85FE-C0A377218DFC}"/>
          </ac:spMkLst>
        </pc:spChg>
        <pc:spChg chg="add mod">
          <ac:chgData name="Rodolfo Duarte Pinto" userId="3c1d2390-f3e2-48ed-a692-c2bca7123a2a" providerId="ADAL" clId="{7A12B832-4D4F-4D67-9348-0A3B5E6326C3}" dt="2024-01-03T15:12:11.346" v="136" actId="2711"/>
          <ac:spMkLst>
            <pc:docMk/>
            <pc:sldMk cId="2412310244" sldId="332"/>
            <ac:spMk id="16" creationId="{EF832239-4F01-4800-A171-A05336814E8C}"/>
          </ac:spMkLst>
        </pc:spChg>
        <pc:picChg chg="del">
          <ac:chgData name="Rodolfo Duarte Pinto" userId="3c1d2390-f3e2-48ed-a692-c2bca7123a2a" providerId="ADAL" clId="{7A12B832-4D4F-4D67-9348-0A3B5E6326C3}" dt="2024-01-03T15:11:59.038" v="134" actId="478"/>
          <ac:picMkLst>
            <pc:docMk/>
            <pc:sldMk cId="2412310244" sldId="332"/>
            <ac:picMk id="17" creationId="{51FA5F3A-E468-41EC-B3B9-E5C80F1A0DCE}"/>
          </ac:picMkLst>
        </pc:picChg>
        <pc:picChg chg="add mod">
          <ac:chgData name="Rodolfo Duarte Pinto" userId="3c1d2390-f3e2-48ed-a692-c2bca7123a2a" providerId="ADAL" clId="{7A12B832-4D4F-4D67-9348-0A3B5E6326C3}" dt="2024-01-03T15:12:06.032" v="135"/>
          <ac:picMkLst>
            <pc:docMk/>
            <pc:sldMk cId="2412310244" sldId="332"/>
            <ac:picMk id="18" creationId="{DB9ED80E-7907-457E-B03E-F9A9E6FC4813}"/>
          </ac:picMkLst>
        </pc:picChg>
      </pc:sldChg>
      <pc:sldChg chg="addSp delSp modSp add mod modNotesTx">
        <pc:chgData name="Rodolfo Duarte Pinto" userId="3c1d2390-f3e2-48ed-a692-c2bca7123a2a" providerId="ADAL" clId="{7A12B832-4D4F-4D67-9348-0A3B5E6326C3}" dt="2024-01-03T15:17:43.333" v="186" actId="2711"/>
        <pc:sldMkLst>
          <pc:docMk/>
          <pc:sldMk cId="3423108407" sldId="333"/>
        </pc:sldMkLst>
        <pc:spChg chg="add mod">
          <ac:chgData name="Rodolfo Duarte Pinto" userId="3c1d2390-f3e2-48ed-a692-c2bca7123a2a" providerId="ADAL" clId="{7A12B832-4D4F-4D67-9348-0A3B5E6326C3}" dt="2024-01-03T15:13:05.123" v="145" actId="2711"/>
          <ac:spMkLst>
            <pc:docMk/>
            <pc:sldMk cId="3423108407" sldId="333"/>
            <ac:spMk id="13" creationId="{9F87809A-1D25-4A01-81EF-5AEC7B3A095E}"/>
          </ac:spMkLst>
        </pc:spChg>
        <pc:spChg chg="mod">
          <ac:chgData name="Rodolfo Duarte Pinto" userId="3c1d2390-f3e2-48ed-a692-c2bca7123a2a" providerId="ADAL" clId="{7A12B832-4D4F-4D67-9348-0A3B5E6326C3}" dt="2024-01-03T15:17:43.333" v="186" actId="2711"/>
          <ac:spMkLst>
            <pc:docMk/>
            <pc:sldMk cId="3423108407" sldId="333"/>
            <ac:spMk id="15" creationId="{86DBC403-F301-4171-85FE-C0A377218DFC}"/>
          </ac:spMkLst>
        </pc:spChg>
        <pc:spChg chg="del">
          <ac:chgData name="Rodolfo Duarte Pinto" userId="3c1d2390-f3e2-48ed-a692-c2bca7123a2a" providerId="ADAL" clId="{7A12B832-4D4F-4D67-9348-0A3B5E6326C3}" dt="2024-01-03T15:12:54.278" v="142" actId="478"/>
          <ac:spMkLst>
            <pc:docMk/>
            <pc:sldMk cId="3423108407" sldId="333"/>
            <ac:spMk id="16" creationId="{EF832239-4F01-4800-A171-A05336814E8C}"/>
          </ac:spMkLst>
        </pc:spChg>
        <pc:picChg chg="add mod">
          <ac:chgData name="Rodolfo Duarte Pinto" userId="3c1d2390-f3e2-48ed-a692-c2bca7123a2a" providerId="ADAL" clId="{7A12B832-4D4F-4D67-9348-0A3B5E6326C3}" dt="2024-01-03T15:12:59.640" v="144"/>
          <ac:picMkLst>
            <pc:docMk/>
            <pc:sldMk cId="3423108407" sldId="333"/>
            <ac:picMk id="17" creationId="{2CF250B3-068F-4FA1-8B8A-541E0D27D4C7}"/>
          </ac:picMkLst>
        </pc:picChg>
        <pc:picChg chg="del">
          <ac:chgData name="Rodolfo Duarte Pinto" userId="3c1d2390-f3e2-48ed-a692-c2bca7123a2a" providerId="ADAL" clId="{7A12B832-4D4F-4D67-9348-0A3B5E6326C3}" dt="2024-01-03T15:12:55.011" v="143" actId="478"/>
          <ac:picMkLst>
            <pc:docMk/>
            <pc:sldMk cId="3423108407" sldId="333"/>
            <ac:picMk id="18" creationId="{DB9ED80E-7907-457E-B03E-F9A9E6FC4813}"/>
          </ac:picMkLst>
        </pc:picChg>
      </pc:sldChg>
      <pc:sldChg chg="addSp delSp modSp add mod modNotesTx">
        <pc:chgData name="Rodolfo Duarte Pinto" userId="3c1d2390-f3e2-48ed-a692-c2bca7123a2a" providerId="ADAL" clId="{7A12B832-4D4F-4D67-9348-0A3B5E6326C3}" dt="2024-01-03T15:17:38.531" v="185" actId="2711"/>
        <pc:sldMkLst>
          <pc:docMk/>
          <pc:sldMk cId="2634657122" sldId="334"/>
        </pc:sldMkLst>
        <pc:spChg chg="del">
          <ac:chgData name="Rodolfo Duarte Pinto" userId="3c1d2390-f3e2-48ed-a692-c2bca7123a2a" providerId="ADAL" clId="{7A12B832-4D4F-4D67-9348-0A3B5E6326C3}" dt="2024-01-03T15:13:33.790" v="150" actId="478"/>
          <ac:spMkLst>
            <pc:docMk/>
            <pc:sldMk cId="2634657122" sldId="334"/>
            <ac:spMk id="13" creationId="{9F87809A-1D25-4A01-81EF-5AEC7B3A095E}"/>
          </ac:spMkLst>
        </pc:spChg>
        <pc:spChg chg="mod">
          <ac:chgData name="Rodolfo Duarte Pinto" userId="3c1d2390-f3e2-48ed-a692-c2bca7123a2a" providerId="ADAL" clId="{7A12B832-4D4F-4D67-9348-0A3B5E6326C3}" dt="2024-01-03T15:17:38.531" v="185" actId="2711"/>
          <ac:spMkLst>
            <pc:docMk/>
            <pc:sldMk cId="2634657122" sldId="334"/>
            <ac:spMk id="15" creationId="{86DBC403-F301-4171-85FE-C0A377218DFC}"/>
          </ac:spMkLst>
        </pc:spChg>
        <pc:spChg chg="add mod">
          <ac:chgData name="Rodolfo Duarte Pinto" userId="3c1d2390-f3e2-48ed-a692-c2bca7123a2a" providerId="ADAL" clId="{7A12B832-4D4F-4D67-9348-0A3B5E6326C3}" dt="2024-01-03T15:13:41.053" v="152" actId="2711"/>
          <ac:spMkLst>
            <pc:docMk/>
            <pc:sldMk cId="2634657122" sldId="334"/>
            <ac:spMk id="16" creationId="{D02B6F85-086E-4253-BAFC-B840D2C62B28}"/>
          </ac:spMkLst>
        </pc:spChg>
        <pc:picChg chg="del">
          <ac:chgData name="Rodolfo Duarte Pinto" userId="3c1d2390-f3e2-48ed-a692-c2bca7123a2a" providerId="ADAL" clId="{7A12B832-4D4F-4D67-9348-0A3B5E6326C3}" dt="2024-01-03T15:13:33.790" v="150" actId="478"/>
          <ac:picMkLst>
            <pc:docMk/>
            <pc:sldMk cId="2634657122" sldId="334"/>
            <ac:picMk id="17" creationId="{2CF250B3-068F-4FA1-8B8A-541E0D27D4C7}"/>
          </ac:picMkLst>
        </pc:picChg>
        <pc:picChg chg="add mod">
          <ac:chgData name="Rodolfo Duarte Pinto" userId="3c1d2390-f3e2-48ed-a692-c2bca7123a2a" providerId="ADAL" clId="{7A12B832-4D4F-4D67-9348-0A3B5E6326C3}" dt="2024-01-03T15:13:34.651" v="151"/>
          <ac:picMkLst>
            <pc:docMk/>
            <pc:sldMk cId="2634657122" sldId="334"/>
            <ac:picMk id="18" creationId="{CF711450-1ABB-42F5-B27D-297035056A6E}"/>
          </ac:picMkLst>
        </pc:picChg>
      </pc:sldChg>
      <pc:sldChg chg="addSp delSp modSp add mod modNotesTx">
        <pc:chgData name="Rodolfo Duarte Pinto" userId="3c1d2390-f3e2-48ed-a692-c2bca7123a2a" providerId="ADAL" clId="{7A12B832-4D4F-4D67-9348-0A3B5E6326C3}" dt="2024-01-03T15:17:32.072" v="184" actId="2711"/>
        <pc:sldMkLst>
          <pc:docMk/>
          <pc:sldMk cId="2743642480" sldId="335"/>
        </pc:sldMkLst>
        <pc:spChg chg="add mod">
          <ac:chgData name="Rodolfo Duarte Pinto" userId="3c1d2390-f3e2-48ed-a692-c2bca7123a2a" providerId="ADAL" clId="{7A12B832-4D4F-4D67-9348-0A3B5E6326C3}" dt="2024-01-03T15:15:24.085" v="169" actId="1076"/>
          <ac:spMkLst>
            <pc:docMk/>
            <pc:sldMk cId="2743642480" sldId="335"/>
            <ac:spMk id="13" creationId="{7403188F-0E4E-4FF5-90EB-97146BA263F2}"/>
          </ac:spMkLst>
        </pc:spChg>
        <pc:spChg chg="mod">
          <ac:chgData name="Rodolfo Duarte Pinto" userId="3c1d2390-f3e2-48ed-a692-c2bca7123a2a" providerId="ADAL" clId="{7A12B832-4D4F-4D67-9348-0A3B5E6326C3}" dt="2024-01-03T15:17:32.072" v="184" actId="2711"/>
          <ac:spMkLst>
            <pc:docMk/>
            <pc:sldMk cId="2743642480" sldId="335"/>
            <ac:spMk id="15" creationId="{86DBC403-F301-4171-85FE-C0A377218DFC}"/>
          </ac:spMkLst>
        </pc:spChg>
        <pc:spChg chg="del">
          <ac:chgData name="Rodolfo Duarte Pinto" userId="3c1d2390-f3e2-48ed-a692-c2bca7123a2a" providerId="ADAL" clId="{7A12B832-4D4F-4D67-9348-0A3B5E6326C3}" dt="2024-01-03T15:15:03.686" v="156" actId="478"/>
          <ac:spMkLst>
            <pc:docMk/>
            <pc:sldMk cId="2743642480" sldId="335"/>
            <ac:spMk id="16" creationId="{D02B6F85-086E-4253-BAFC-B840D2C62B28}"/>
          </ac:spMkLst>
        </pc:spChg>
        <pc:picChg chg="add mod">
          <ac:chgData name="Rodolfo Duarte Pinto" userId="3c1d2390-f3e2-48ed-a692-c2bca7123a2a" providerId="ADAL" clId="{7A12B832-4D4F-4D67-9348-0A3B5E6326C3}" dt="2024-01-03T15:15:12.410" v="167"/>
          <ac:picMkLst>
            <pc:docMk/>
            <pc:sldMk cId="2743642480" sldId="335"/>
            <ac:picMk id="17" creationId="{DD9A31D6-1967-4655-B623-8DCAAF36211F}"/>
          </ac:picMkLst>
        </pc:picChg>
        <pc:picChg chg="del">
          <ac:chgData name="Rodolfo Duarte Pinto" userId="3c1d2390-f3e2-48ed-a692-c2bca7123a2a" providerId="ADAL" clId="{7A12B832-4D4F-4D67-9348-0A3B5E6326C3}" dt="2024-01-03T15:15:04.586" v="157" actId="478"/>
          <ac:picMkLst>
            <pc:docMk/>
            <pc:sldMk cId="2743642480" sldId="335"/>
            <ac:picMk id="18" creationId="{CF711450-1ABB-42F5-B27D-297035056A6E}"/>
          </ac:picMkLst>
        </pc:picChg>
      </pc:sldChg>
      <pc:sldChg chg="addSp delSp modSp add mod modNotesTx">
        <pc:chgData name="Rodolfo Duarte Pinto" userId="3c1d2390-f3e2-48ed-a692-c2bca7123a2a" providerId="ADAL" clId="{7A12B832-4D4F-4D67-9348-0A3B5E6326C3}" dt="2024-01-03T15:17:27.018" v="183" actId="2711"/>
        <pc:sldMkLst>
          <pc:docMk/>
          <pc:sldMk cId="3038926802" sldId="336"/>
        </pc:sldMkLst>
        <pc:spChg chg="del">
          <ac:chgData name="Rodolfo Duarte Pinto" userId="3c1d2390-f3e2-48ed-a692-c2bca7123a2a" providerId="ADAL" clId="{7A12B832-4D4F-4D67-9348-0A3B5E6326C3}" dt="2024-01-03T15:16:35.639" v="173" actId="478"/>
          <ac:spMkLst>
            <pc:docMk/>
            <pc:sldMk cId="3038926802" sldId="336"/>
            <ac:spMk id="13" creationId="{7403188F-0E4E-4FF5-90EB-97146BA263F2}"/>
          </ac:spMkLst>
        </pc:spChg>
        <pc:spChg chg="mod">
          <ac:chgData name="Rodolfo Duarte Pinto" userId="3c1d2390-f3e2-48ed-a692-c2bca7123a2a" providerId="ADAL" clId="{7A12B832-4D4F-4D67-9348-0A3B5E6326C3}" dt="2024-01-03T15:17:27.018" v="183" actId="2711"/>
          <ac:spMkLst>
            <pc:docMk/>
            <pc:sldMk cId="3038926802" sldId="336"/>
            <ac:spMk id="15" creationId="{86DBC403-F301-4171-85FE-C0A377218DFC}"/>
          </ac:spMkLst>
        </pc:spChg>
        <pc:spChg chg="add mod">
          <ac:chgData name="Rodolfo Duarte Pinto" userId="3c1d2390-f3e2-48ed-a692-c2bca7123a2a" providerId="ADAL" clId="{7A12B832-4D4F-4D67-9348-0A3B5E6326C3}" dt="2024-01-03T15:16:45.011" v="175" actId="2711"/>
          <ac:spMkLst>
            <pc:docMk/>
            <pc:sldMk cId="3038926802" sldId="336"/>
            <ac:spMk id="16" creationId="{10F03DDA-4478-438B-B89D-326D27688D6A}"/>
          </ac:spMkLst>
        </pc:spChg>
        <pc:picChg chg="del">
          <ac:chgData name="Rodolfo Duarte Pinto" userId="3c1d2390-f3e2-48ed-a692-c2bca7123a2a" providerId="ADAL" clId="{7A12B832-4D4F-4D67-9348-0A3B5E6326C3}" dt="2024-01-03T15:16:35.639" v="173" actId="478"/>
          <ac:picMkLst>
            <pc:docMk/>
            <pc:sldMk cId="3038926802" sldId="336"/>
            <ac:picMk id="17" creationId="{DD9A31D6-1967-4655-B623-8DCAAF36211F}"/>
          </ac:picMkLst>
        </pc:picChg>
        <pc:picChg chg="add mod">
          <ac:chgData name="Rodolfo Duarte Pinto" userId="3c1d2390-f3e2-48ed-a692-c2bca7123a2a" providerId="ADAL" clId="{7A12B832-4D4F-4D67-9348-0A3B5E6326C3}" dt="2024-01-03T15:16:36.647" v="174"/>
          <ac:picMkLst>
            <pc:docMk/>
            <pc:sldMk cId="3038926802" sldId="336"/>
            <ac:picMk id="18" creationId="{97BC8C9A-8523-4C3E-A27C-E91E18DFD754}"/>
          </ac:picMkLst>
        </pc:picChg>
      </pc:sldChg>
      <pc:sldChg chg="addSp delSp modSp add mod modNotesTx">
        <pc:chgData name="Rodolfo Duarte Pinto" userId="3c1d2390-f3e2-48ed-a692-c2bca7123a2a" providerId="ADAL" clId="{7A12B832-4D4F-4D67-9348-0A3B5E6326C3}" dt="2024-01-03T15:20:47.395" v="199" actId="122"/>
        <pc:sldMkLst>
          <pc:docMk/>
          <pc:sldMk cId="1909546506" sldId="337"/>
        </pc:sldMkLst>
        <pc:spChg chg="add mod">
          <ac:chgData name="Rodolfo Duarte Pinto" userId="3c1d2390-f3e2-48ed-a692-c2bca7123a2a" providerId="ADAL" clId="{7A12B832-4D4F-4D67-9348-0A3B5E6326C3}" dt="2024-01-03T15:20:47.395" v="199" actId="122"/>
          <ac:spMkLst>
            <pc:docMk/>
            <pc:sldMk cId="1909546506" sldId="337"/>
            <ac:spMk id="13" creationId="{6C72828A-322C-4A0D-B3D2-64CDE588DFDF}"/>
          </ac:spMkLst>
        </pc:spChg>
        <pc:spChg chg="mod">
          <ac:chgData name="Rodolfo Duarte Pinto" userId="3c1d2390-f3e2-48ed-a692-c2bca7123a2a" providerId="ADAL" clId="{7A12B832-4D4F-4D67-9348-0A3B5E6326C3}" dt="2024-01-03T15:17:20.547" v="182" actId="2711"/>
          <ac:spMkLst>
            <pc:docMk/>
            <pc:sldMk cId="1909546506" sldId="337"/>
            <ac:spMk id="15" creationId="{86DBC403-F301-4171-85FE-C0A377218DFC}"/>
          </ac:spMkLst>
        </pc:spChg>
        <pc:spChg chg="del">
          <ac:chgData name="Rodolfo Duarte Pinto" userId="3c1d2390-f3e2-48ed-a692-c2bca7123a2a" providerId="ADAL" clId="{7A12B832-4D4F-4D67-9348-0A3B5E6326C3}" dt="2024-01-03T15:18:44.425" v="194" actId="478"/>
          <ac:spMkLst>
            <pc:docMk/>
            <pc:sldMk cId="1909546506" sldId="337"/>
            <ac:spMk id="16" creationId="{10F03DDA-4478-438B-B89D-326D27688D6A}"/>
          </ac:spMkLst>
        </pc:spChg>
        <pc:picChg chg="add mod">
          <ac:chgData name="Rodolfo Duarte Pinto" userId="3c1d2390-f3e2-48ed-a692-c2bca7123a2a" providerId="ADAL" clId="{7A12B832-4D4F-4D67-9348-0A3B5E6326C3}" dt="2024-01-03T15:18:49.783" v="195"/>
          <ac:picMkLst>
            <pc:docMk/>
            <pc:sldMk cId="1909546506" sldId="337"/>
            <ac:picMk id="17" creationId="{35DC8CF2-D77B-4CC4-9B42-BA047A23BFC0}"/>
          </ac:picMkLst>
        </pc:picChg>
        <pc:picChg chg="del">
          <ac:chgData name="Rodolfo Duarte Pinto" userId="3c1d2390-f3e2-48ed-a692-c2bca7123a2a" providerId="ADAL" clId="{7A12B832-4D4F-4D67-9348-0A3B5E6326C3}" dt="2024-01-03T15:18:44.425" v="194" actId="478"/>
          <ac:picMkLst>
            <pc:docMk/>
            <pc:sldMk cId="1909546506" sldId="337"/>
            <ac:picMk id="18" creationId="{97BC8C9A-8523-4C3E-A27C-E91E18DFD754}"/>
          </ac:picMkLst>
        </pc:picChg>
      </pc:sldChg>
      <pc:sldChg chg="addSp delSp modSp add mod modNotesTx">
        <pc:chgData name="Rodolfo Duarte Pinto" userId="3c1d2390-f3e2-48ed-a692-c2bca7123a2a" providerId="ADAL" clId="{7A12B832-4D4F-4D67-9348-0A3B5E6326C3}" dt="2024-01-03T15:23:46.245" v="211"/>
        <pc:sldMkLst>
          <pc:docMk/>
          <pc:sldMk cId="894767233" sldId="338"/>
        </pc:sldMkLst>
        <pc:spChg chg="del">
          <ac:chgData name="Rodolfo Duarte Pinto" userId="3c1d2390-f3e2-48ed-a692-c2bca7123a2a" providerId="ADAL" clId="{7A12B832-4D4F-4D67-9348-0A3B5E6326C3}" dt="2024-01-03T15:21:26.115" v="203" actId="478"/>
          <ac:spMkLst>
            <pc:docMk/>
            <pc:sldMk cId="894767233" sldId="338"/>
            <ac:spMk id="13" creationId="{6C72828A-322C-4A0D-B3D2-64CDE588DFDF}"/>
          </ac:spMkLst>
        </pc:spChg>
        <pc:spChg chg="mod">
          <ac:chgData name="Rodolfo Duarte Pinto" userId="3c1d2390-f3e2-48ed-a692-c2bca7123a2a" providerId="ADAL" clId="{7A12B832-4D4F-4D67-9348-0A3B5E6326C3}" dt="2024-01-03T15:21:05.709" v="201"/>
          <ac:spMkLst>
            <pc:docMk/>
            <pc:sldMk cId="894767233" sldId="338"/>
            <ac:spMk id="15" creationId="{86DBC403-F301-4171-85FE-C0A377218DFC}"/>
          </ac:spMkLst>
        </pc:spChg>
        <pc:spChg chg="add mod">
          <ac:chgData name="Rodolfo Duarte Pinto" userId="3c1d2390-f3e2-48ed-a692-c2bca7123a2a" providerId="ADAL" clId="{7A12B832-4D4F-4D67-9348-0A3B5E6326C3}" dt="2024-01-03T15:21:59.256" v="208" actId="2711"/>
          <ac:spMkLst>
            <pc:docMk/>
            <pc:sldMk cId="894767233" sldId="338"/>
            <ac:spMk id="16" creationId="{ADA0AB93-5748-402B-ADE5-4A9C0F6D8E63}"/>
          </ac:spMkLst>
        </pc:spChg>
        <pc:spChg chg="add mod">
          <ac:chgData name="Rodolfo Duarte Pinto" userId="3c1d2390-f3e2-48ed-a692-c2bca7123a2a" providerId="ADAL" clId="{7A12B832-4D4F-4D67-9348-0A3B5E6326C3}" dt="2024-01-03T15:21:45.478" v="205" actId="2711"/>
          <ac:spMkLst>
            <pc:docMk/>
            <pc:sldMk cId="894767233" sldId="338"/>
            <ac:spMk id="18" creationId="{7304D074-EAEA-4F50-9787-B646EECFB2E3}"/>
          </ac:spMkLst>
        </pc:spChg>
        <pc:spChg chg="add mod">
          <ac:chgData name="Rodolfo Duarte Pinto" userId="3c1d2390-f3e2-48ed-a692-c2bca7123a2a" providerId="ADAL" clId="{7A12B832-4D4F-4D67-9348-0A3B5E6326C3}" dt="2024-01-03T15:21:50.364" v="206" actId="2711"/>
          <ac:spMkLst>
            <pc:docMk/>
            <pc:sldMk cId="894767233" sldId="338"/>
            <ac:spMk id="19" creationId="{BBF73045-7555-465A-AC8C-E7C60DA9519C}"/>
          </ac:spMkLst>
        </pc:spChg>
        <pc:spChg chg="add mod">
          <ac:chgData name="Rodolfo Duarte Pinto" userId="3c1d2390-f3e2-48ed-a692-c2bca7123a2a" providerId="ADAL" clId="{7A12B832-4D4F-4D67-9348-0A3B5E6326C3}" dt="2024-01-03T15:21:54.679" v="207" actId="2711"/>
          <ac:spMkLst>
            <pc:docMk/>
            <pc:sldMk cId="894767233" sldId="338"/>
            <ac:spMk id="20" creationId="{80BB4942-808C-48C4-940B-7D78668BBEF6}"/>
          </ac:spMkLst>
        </pc:spChg>
        <pc:spChg chg="add mod">
          <ac:chgData name="Rodolfo Duarte Pinto" userId="3c1d2390-f3e2-48ed-a692-c2bca7123a2a" providerId="ADAL" clId="{7A12B832-4D4F-4D67-9348-0A3B5E6326C3}" dt="2024-01-03T15:22:04.967" v="209" actId="2711"/>
          <ac:spMkLst>
            <pc:docMk/>
            <pc:sldMk cId="894767233" sldId="338"/>
            <ac:spMk id="21" creationId="{1745863C-6DC7-41C0-8988-075C941B1675}"/>
          </ac:spMkLst>
        </pc:spChg>
        <pc:spChg chg="add mod">
          <ac:chgData name="Rodolfo Duarte Pinto" userId="3c1d2390-f3e2-48ed-a692-c2bca7123a2a" providerId="ADAL" clId="{7A12B832-4D4F-4D67-9348-0A3B5E6326C3}" dt="2024-01-03T15:22:11.116" v="210" actId="2711"/>
          <ac:spMkLst>
            <pc:docMk/>
            <pc:sldMk cId="894767233" sldId="338"/>
            <ac:spMk id="22" creationId="{48C1DC32-D793-4E08-B52B-A5F7B781D48B}"/>
          </ac:spMkLst>
        </pc:spChg>
        <pc:picChg chg="del">
          <ac:chgData name="Rodolfo Duarte Pinto" userId="3c1d2390-f3e2-48ed-a692-c2bca7123a2a" providerId="ADAL" clId="{7A12B832-4D4F-4D67-9348-0A3B5E6326C3}" dt="2024-01-03T15:21:13.341" v="202" actId="478"/>
          <ac:picMkLst>
            <pc:docMk/>
            <pc:sldMk cId="894767233" sldId="338"/>
            <ac:picMk id="17" creationId="{35DC8CF2-D77B-4CC4-9B42-BA047A23BFC0}"/>
          </ac:picMkLst>
        </pc:picChg>
      </pc:sldChg>
      <pc:sldChg chg="addSp delSp modSp add mod modAnim modNotesTx">
        <pc:chgData name="Rodolfo Duarte Pinto" userId="3c1d2390-f3e2-48ed-a692-c2bca7123a2a" providerId="ADAL" clId="{7A12B832-4D4F-4D67-9348-0A3B5E6326C3}" dt="2024-01-03T15:24:48.622" v="219" actId="20577"/>
        <pc:sldMkLst>
          <pc:docMk/>
          <pc:sldMk cId="3620673344" sldId="339"/>
        </pc:sldMkLst>
        <pc:spChg chg="mod">
          <ac:chgData name="Rodolfo Duarte Pinto" userId="3c1d2390-f3e2-48ed-a692-c2bca7123a2a" providerId="ADAL" clId="{7A12B832-4D4F-4D67-9348-0A3B5E6326C3}" dt="2024-01-03T15:24:07.357" v="214"/>
          <ac:spMkLst>
            <pc:docMk/>
            <pc:sldMk cId="3620673344" sldId="339"/>
            <ac:spMk id="15" creationId="{86DBC403-F301-4171-85FE-C0A377218DFC}"/>
          </ac:spMkLst>
        </pc:spChg>
        <pc:spChg chg="del">
          <ac:chgData name="Rodolfo Duarte Pinto" userId="3c1d2390-f3e2-48ed-a692-c2bca7123a2a" providerId="ADAL" clId="{7A12B832-4D4F-4D67-9348-0A3B5E6326C3}" dt="2024-01-03T15:24:15.104" v="216" actId="478"/>
          <ac:spMkLst>
            <pc:docMk/>
            <pc:sldMk cId="3620673344" sldId="339"/>
            <ac:spMk id="16" creationId="{ADA0AB93-5748-402B-ADE5-4A9C0F6D8E63}"/>
          </ac:spMkLst>
        </pc:spChg>
        <pc:spChg chg="del mod">
          <ac:chgData name="Rodolfo Duarte Pinto" userId="3c1d2390-f3e2-48ed-a692-c2bca7123a2a" providerId="ADAL" clId="{7A12B832-4D4F-4D67-9348-0A3B5E6326C3}" dt="2024-01-03T15:24:15.104" v="216" actId="478"/>
          <ac:spMkLst>
            <pc:docMk/>
            <pc:sldMk cId="3620673344" sldId="339"/>
            <ac:spMk id="18" creationId="{7304D074-EAEA-4F50-9787-B646EECFB2E3}"/>
          </ac:spMkLst>
        </pc:spChg>
        <pc:spChg chg="del mod">
          <ac:chgData name="Rodolfo Duarte Pinto" userId="3c1d2390-f3e2-48ed-a692-c2bca7123a2a" providerId="ADAL" clId="{7A12B832-4D4F-4D67-9348-0A3B5E6326C3}" dt="2024-01-03T15:24:15.104" v="216" actId="478"/>
          <ac:spMkLst>
            <pc:docMk/>
            <pc:sldMk cId="3620673344" sldId="339"/>
            <ac:spMk id="19" creationId="{BBF73045-7555-465A-AC8C-E7C60DA9519C}"/>
          </ac:spMkLst>
        </pc:spChg>
        <pc:spChg chg="del mod">
          <ac:chgData name="Rodolfo Duarte Pinto" userId="3c1d2390-f3e2-48ed-a692-c2bca7123a2a" providerId="ADAL" clId="{7A12B832-4D4F-4D67-9348-0A3B5E6326C3}" dt="2024-01-03T15:24:15.104" v="216" actId="478"/>
          <ac:spMkLst>
            <pc:docMk/>
            <pc:sldMk cId="3620673344" sldId="339"/>
            <ac:spMk id="20" creationId="{80BB4942-808C-48C4-940B-7D78668BBEF6}"/>
          </ac:spMkLst>
        </pc:spChg>
        <pc:spChg chg="del">
          <ac:chgData name="Rodolfo Duarte Pinto" userId="3c1d2390-f3e2-48ed-a692-c2bca7123a2a" providerId="ADAL" clId="{7A12B832-4D4F-4D67-9348-0A3B5E6326C3}" dt="2024-01-03T15:24:15.104" v="216" actId="478"/>
          <ac:spMkLst>
            <pc:docMk/>
            <pc:sldMk cId="3620673344" sldId="339"/>
            <ac:spMk id="21" creationId="{1745863C-6DC7-41C0-8988-075C941B1675}"/>
          </ac:spMkLst>
        </pc:spChg>
        <pc:spChg chg="del">
          <ac:chgData name="Rodolfo Duarte Pinto" userId="3c1d2390-f3e2-48ed-a692-c2bca7123a2a" providerId="ADAL" clId="{7A12B832-4D4F-4D67-9348-0A3B5E6326C3}" dt="2024-01-03T15:24:15.104" v="216" actId="478"/>
          <ac:spMkLst>
            <pc:docMk/>
            <pc:sldMk cId="3620673344" sldId="339"/>
            <ac:spMk id="22" creationId="{48C1DC32-D793-4E08-B52B-A5F7B781D48B}"/>
          </ac:spMkLst>
        </pc:spChg>
        <pc:picChg chg="add mod">
          <ac:chgData name="Rodolfo Duarte Pinto" userId="3c1d2390-f3e2-48ed-a692-c2bca7123a2a" providerId="ADAL" clId="{7A12B832-4D4F-4D67-9348-0A3B5E6326C3}" dt="2024-01-03T15:24:24.867" v="218" actId="1076"/>
          <ac:picMkLst>
            <pc:docMk/>
            <pc:sldMk cId="3620673344" sldId="339"/>
            <ac:picMk id="17" creationId="{E1E9821A-C6CE-4204-A312-C27481F99B0D}"/>
          </ac:picMkLst>
        </pc:picChg>
      </pc:sldChg>
      <pc:sldChg chg="addSp delSp modSp add mod delAnim">
        <pc:chgData name="Rodolfo Duarte Pinto" userId="3c1d2390-f3e2-48ed-a692-c2bca7123a2a" providerId="ADAL" clId="{7A12B832-4D4F-4D67-9348-0A3B5E6326C3}" dt="2024-01-03T15:25:40.420" v="226" actId="1076"/>
        <pc:sldMkLst>
          <pc:docMk/>
          <pc:sldMk cId="4236094596" sldId="340"/>
        </pc:sldMkLst>
        <pc:spChg chg="mod">
          <ac:chgData name="Rodolfo Duarte Pinto" userId="3c1d2390-f3e2-48ed-a692-c2bca7123a2a" providerId="ADAL" clId="{7A12B832-4D4F-4D67-9348-0A3B5E6326C3}" dt="2024-01-03T15:25:15.738" v="222"/>
          <ac:spMkLst>
            <pc:docMk/>
            <pc:sldMk cId="4236094596" sldId="340"/>
            <ac:spMk id="15" creationId="{86DBC403-F301-4171-85FE-C0A377218DFC}"/>
          </ac:spMkLst>
        </pc:spChg>
        <pc:graphicFrameChg chg="add mod modGraphic">
          <ac:chgData name="Rodolfo Duarte Pinto" userId="3c1d2390-f3e2-48ed-a692-c2bca7123a2a" providerId="ADAL" clId="{7A12B832-4D4F-4D67-9348-0A3B5E6326C3}" dt="2024-01-03T15:25:40.420" v="226" actId="1076"/>
          <ac:graphicFrameMkLst>
            <pc:docMk/>
            <pc:sldMk cId="4236094596" sldId="340"/>
            <ac:graphicFrameMk id="13" creationId="{9DB462BF-F698-44A7-8133-9A1B0195C9CE}"/>
          </ac:graphicFrameMkLst>
        </pc:graphicFrameChg>
        <pc:picChg chg="del">
          <ac:chgData name="Rodolfo Duarte Pinto" userId="3c1d2390-f3e2-48ed-a692-c2bca7123a2a" providerId="ADAL" clId="{7A12B832-4D4F-4D67-9348-0A3B5E6326C3}" dt="2024-01-03T15:25:19.821" v="223" actId="478"/>
          <ac:picMkLst>
            <pc:docMk/>
            <pc:sldMk cId="4236094596" sldId="340"/>
            <ac:picMk id="17" creationId="{E1E9821A-C6CE-4204-A312-C27481F99B0D}"/>
          </ac:picMkLst>
        </pc:picChg>
      </pc:sldChg>
      <pc:sldChg chg="addSp delSp modSp add mod modAnim modNotesTx">
        <pc:chgData name="Rodolfo Duarte Pinto" userId="3c1d2390-f3e2-48ed-a692-c2bca7123a2a" providerId="ADAL" clId="{7A12B832-4D4F-4D67-9348-0A3B5E6326C3}" dt="2024-01-03T15:30:27.103" v="236"/>
        <pc:sldMkLst>
          <pc:docMk/>
          <pc:sldMk cId="3527171496" sldId="341"/>
        </pc:sldMkLst>
        <pc:spChg chg="mod">
          <ac:chgData name="Rodolfo Duarte Pinto" userId="3c1d2390-f3e2-48ed-a692-c2bca7123a2a" providerId="ADAL" clId="{7A12B832-4D4F-4D67-9348-0A3B5E6326C3}" dt="2024-01-03T15:27:10.115" v="229"/>
          <ac:spMkLst>
            <pc:docMk/>
            <pc:sldMk cId="3527171496" sldId="341"/>
            <ac:spMk id="15" creationId="{86DBC403-F301-4171-85FE-C0A377218DFC}"/>
          </ac:spMkLst>
        </pc:spChg>
        <pc:spChg chg="add mod">
          <ac:chgData name="Rodolfo Duarte Pinto" userId="3c1d2390-f3e2-48ed-a692-c2bca7123a2a" providerId="ADAL" clId="{7A12B832-4D4F-4D67-9348-0A3B5E6326C3}" dt="2024-01-03T15:27:39.378" v="234" actId="1076"/>
          <ac:spMkLst>
            <pc:docMk/>
            <pc:sldMk cId="3527171496" sldId="341"/>
            <ac:spMk id="16" creationId="{D8D2999B-C8D0-4FE7-A8D4-CFB06F9773E8}"/>
          </ac:spMkLst>
        </pc:spChg>
        <pc:spChg chg="add mod">
          <ac:chgData name="Rodolfo Duarte Pinto" userId="3c1d2390-f3e2-48ed-a692-c2bca7123a2a" providerId="ADAL" clId="{7A12B832-4D4F-4D67-9348-0A3B5E6326C3}" dt="2024-01-03T15:27:39.378" v="234" actId="1076"/>
          <ac:spMkLst>
            <pc:docMk/>
            <pc:sldMk cId="3527171496" sldId="341"/>
            <ac:spMk id="17" creationId="{D0D136A6-6DD1-40CF-8445-6B1C2613AAD0}"/>
          </ac:spMkLst>
        </pc:spChg>
        <pc:graphicFrameChg chg="del">
          <ac:chgData name="Rodolfo Duarte Pinto" userId="3c1d2390-f3e2-48ed-a692-c2bca7123a2a" providerId="ADAL" clId="{7A12B832-4D4F-4D67-9348-0A3B5E6326C3}" dt="2024-01-03T15:27:13.253" v="230" actId="478"/>
          <ac:graphicFrameMkLst>
            <pc:docMk/>
            <pc:sldMk cId="3527171496" sldId="341"/>
            <ac:graphicFrameMk id="13" creationId="{9DB462BF-F698-44A7-8133-9A1B0195C9CE}"/>
          </ac:graphicFrameMkLst>
        </pc:graphicFrameChg>
        <pc:picChg chg="add mod">
          <ac:chgData name="Rodolfo Duarte Pinto" userId="3c1d2390-f3e2-48ed-a692-c2bca7123a2a" providerId="ADAL" clId="{7A12B832-4D4F-4D67-9348-0A3B5E6326C3}" dt="2024-01-03T15:27:41.417" v="235" actId="1076"/>
          <ac:picMkLst>
            <pc:docMk/>
            <pc:sldMk cId="3527171496" sldId="341"/>
            <ac:picMk id="18" creationId="{134EF0C1-8B3C-4207-8D34-2CE4D9FBDF1E}"/>
          </ac:picMkLst>
        </pc:picChg>
      </pc:sldChg>
      <pc:sldChg chg="addSp delSp modSp add mod delAnim modNotesTx">
        <pc:chgData name="Rodolfo Duarte Pinto" userId="3c1d2390-f3e2-48ed-a692-c2bca7123a2a" providerId="ADAL" clId="{7A12B832-4D4F-4D67-9348-0A3B5E6326C3}" dt="2024-01-03T15:35:34.524" v="244" actId="6549"/>
        <pc:sldMkLst>
          <pc:docMk/>
          <pc:sldMk cId="259482318" sldId="342"/>
        </pc:sldMkLst>
        <pc:spChg chg="add mod">
          <ac:chgData name="Rodolfo Duarte Pinto" userId="3c1d2390-f3e2-48ed-a692-c2bca7123a2a" providerId="ADAL" clId="{7A12B832-4D4F-4D67-9348-0A3B5E6326C3}" dt="2024-01-03T15:35:23.660" v="243" actId="2711"/>
          <ac:spMkLst>
            <pc:docMk/>
            <pc:sldMk cId="259482318" sldId="342"/>
            <ac:spMk id="13" creationId="{A8018731-1E8F-44DF-AA24-D811BEF1534A}"/>
          </ac:spMkLst>
        </pc:spChg>
        <pc:spChg chg="del">
          <ac:chgData name="Rodolfo Duarte Pinto" userId="3c1d2390-f3e2-48ed-a692-c2bca7123a2a" providerId="ADAL" clId="{7A12B832-4D4F-4D67-9348-0A3B5E6326C3}" dt="2024-01-03T15:35:08.833" v="239" actId="478"/>
          <ac:spMkLst>
            <pc:docMk/>
            <pc:sldMk cId="259482318" sldId="342"/>
            <ac:spMk id="16" creationId="{D8D2999B-C8D0-4FE7-A8D4-CFB06F9773E8}"/>
          </ac:spMkLst>
        </pc:spChg>
        <pc:spChg chg="del">
          <ac:chgData name="Rodolfo Duarte Pinto" userId="3c1d2390-f3e2-48ed-a692-c2bca7123a2a" providerId="ADAL" clId="{7A12B832-4D4F-4D67-9348-0A3B5E6326C3}" dt="2024-01-03T15:35:08.833" v="239" actId="478"/>
          <ac:spMkLst>
            <pc:docMk/>
            <pc:sldMk cId="259482318" sldId="342"/>
            <ac:spMk id="17" creationId="{D0D136A6-6DD1-40CF-8445-6B1C2613AAD0}"/>
          </ac:spMkLst>
        </pc:spChg>
        <pc:picChg chg="del">
          <ac:chgData name="Rodolfo Duarte Pinto" userId="3c1d2390-f3e2-48ed-a692-c2bca7123a2a" providerId="ADAL" clId="{7A12B832-4D4F-4D67-9348-0A3B5E6326C3}" dt="2024-01-03T15:35:08.833" v="239" actId="478"/>
          <ac:picMkLst>
            <pc:docMk/>
            <pc:sldMk cId="259482318" sldId="342"/>
            <ac:picMk id="18" creationId="{134EF0C1-8B3C-4207-8D34-2CE4D9FBDF1E}"/>
          </ac:picMkLst>
        </pc:picChg>
      </pc:sldChg>
      <pc:sldChg chg="addSp delSp modSp add mod modNotesTx">
        <pc:chgData name="Rodolfo Duarte Pinto" userId="3c1d2390-f3e2-48ed-a692-c2bca7123a2a" providerId="ADAL" clId="{7A12B832-4D4F-4D67-9348-0A3B5E6326C3}" dt="2024-01-03T15:37:01.544" v="250"/>
        <pc:sldMkLst>
          <pc:docMk/>
          <pc:sldMk cId="968193914" sldId="343"/>
        </pc:sldMkLst>
        <pc:spChg chg="del">
          <ac:chgData name="Rodolfo Duarte Pinto" userId="3c1d2390-f3e2-48ed-a692-c2bca7123a2a" providerId="ADAL" clId="{7A12B832-4D4F-4D67-9348-0A3B5E6326C3}" dt="2024-01-03T15:35:54.663" v="247" actId="478"/>
          <ac:spMkLst>
            <pc:docMk/>
            <pc:sldMk cId="968193914" sldId="343"/>
            <ac:spMk id="13" creationId="{A8018731-1E8F-44DF-AA24-D811BEF1534A}"/>
          </ac:spMkLst>
        </pc:spChg>
        <pc:picChg chg="add mod">
          <ac:chgData name="Rodolfo Duarte Pinto" userId="3c1d2390-f3e2-48ed-a692-c2bca7123a2a" providerId="ADAL" clId="{7A12B832-4D4F-4D67-9348-0A3B5E6326C3}" dt="2024-01-03T15:36:56.081" v="249" actId="1076"/>
          <ac:picMkLst>
            <pc:docMk/>
            <pc:sldMk cId="968193914" sldId="343"/>
            <ac:picMk id="16" creationId="{E045FDED-F1D3-44C6-AC3A-867A4AFAA365}"/>
          </ac:picMkLst>
        </pc:picChg>
      </pc:sldChg>
      <pc:sldChg chg="addSp delSp modSp add mod modNotesTx">
        <pc:chgData name="Rodolfo Duarte Pinto" userId="3c1d2390-f3e2-48ed-a692-c2bca7123a2a" providerId="ADAL" clId="{7A12B832-4D4F-4D67-9348-0A3B5E6326C3}" dt="2024-01-03T15:37:47.819" v="256"/>
        <pc:sldMkLst>
          <pc:docMk/>
          <pc:sldMk cId="1181596655" sldId="344"/>
        </pc:sldMkLst>
        <pc:picChg chg="add mod">
          <ac:chgData name="Rodolfo Duarte Pinto" userId="3c1d2390-f3e2-48ed-a692-c2bca7123a2a" providerId="ADAL" clId="{7A12B832-4D4F-4D67-9348-0A3B5E6326C3}" dt="2024-01-03T15:37:41.995" v="255" actId="1076"/>
          <ac:picMkLst>
            <pc:docMk/>
            <pc:sldMk cId="1181596655" sldId="344"/>
            <ac:picMk id="13" creationId="{185A6170-E969-41FE-8BF2-852134D228D8}"/>
          </ac:picMkLst>
        </pc:picChg>
        <pc:picChg chg="del">
          <ac:chgData name="Rodolfo Duarte Pinto" userId="3c1d2390-f3e2-48ed-a692-c2bca7123a2a" providerId="ADAL" clId="{7A12B832-4D4F-4D67-9348-0A3B5E6326C3}" dt="2024-01-03T15:37:35.276" v="253" actId="478"/>
          <ac:picMkLst>
            <pc:docMk/>
            <pc:sldMk cId="1181596655" sldId="344"/>
            <ac:picMk id="16" creationId="{E045FDED-F1D3-44C6-AC3A-867A4AFAA365}"/>
          </ac:picMkLst>
        </pc:picChg>
      </pc:sldChg>
      <pc:sldChg chg="addSp delSp modSp add mod modNotesTx">
        <pc:chgData name="Rodolfo Duarte Pinto" userId="3c1d2390-f3e2-48ed-a692-c2bca7123a2a" providerId="ADAL" clId="{7A12B832-4D4F-4D67-9348-0A3B5E6326C3}" dt="2024-01-03T15:38:25.341" v="262"/>
        <pc:sldMkLst>
          <pc:docMk/>
          <pc:sldMk cId="1268598300" sldId="345"/>
        </pc:sldMkLst>
        <pc:picChg chg="del">
          <ac:chgData name="Rodolfo Duarte Pinto" userId="3c1d2390-f3e2-48ed-a692-c2bca7123a2a" providerId="ADAL" clId="{7A12B832-4D4F-4D67-9348-0A3B5E6326C3}" dt="2024-01-03T15:37:58.346" v="259" actId="478"/>
          <ac:picMkLst>
            <pc:docMk/>
            <pc:sldMk cId="1268598300" sldId="345"/>
            <ac:picMk id="13" creationId="{185A6170-E969-41FE-8BF2-852134D228D8}"/>
          </ac:picMkLst>
        </pc:picChg>
        <pc:picChg chg="add mod">
          <ac:chgData name="Rodolfo Duarte Pinto" userId="3c1d2390-f3e2-48ed-a692-c2bca7123a2a" providerId="ADAL" clId="{7A12B832-4D4F-4D67-9348-0A3B5E6326C3}" dt="2024-01-03T15:38:18.092" v="261" actId="1076"/>
          <ac:picMkLst>
            <pc:docMk/>
            <pc:sldMk cId="1268598300" sldId="345"/>
            <ac:picMk id="16" creationId="{D2336E37-900F-45DF-B716-9605854ADA22}"/>
          </ac:picMkLst>
        </pc:picChg>
      </pc:sldChg>
      <pc:sldChg chg="addSp delSp modSp add mod">
        <pc:chgData name="Rodolfo Duarte Pinto" userId="3c1d2390-f3e2-48ed-a692-c2bca7123a2a" providerId="ADAL" clId="{7A12B832-4D4F-4D67-9348-0A3B5E6326C3}" dt="2024-01-03T15:38:50.267" v="267" actId="1076"/>
        <pc:sldMkLst>
          <pc:docMk/>
          <pc:sldMk cId="580101316" sldId="346"/>
        </pc:sldMkLst>
        <pc:picChg chg="add mod">
          <ac:chgData name="Rodolfo Duarte Pinto" userId="3c1d2390-f3e2-48ed-a692-c2bca7123a2a" providerId="ADAL" clId="{7A12B832-4D4F-4D67-9348-0A3B5E6326C3}" dt="2024-01-03T15:38:50.267" v="267" actId="1076"/>
          <ac:picMkLst>
            <pc:docMk/>
            <pc:sldMk cId="580101316" sldId="346"/>
            <ac:picMk id="13" creationId="{FFFD59C6-A270-4F0D-A6D5-3888E7630FD3}"/>
          </ac:picMkLst>
        </pc:picChg>
        <pc:picChg chg="del">
          <ac:chgData name="Rodolfo Duarte Pinto" userId="3c1d2390-f3e2-48ed-a692-c2bca7123a2a" providerId="ADAL" clId="{7A12B832-4D4F-4D67-9348-0A3B5E6326C3}" dt="2024-01-03T15:38:38.454" v="265" actId="478"/>
          <ac:picMkLst>
            <pc:docMk/>
            <pc:sldMk cId="580101316" sldId="346"/>
            <ac:picMk id="16" creationId="{D2336E37-900F-45DF-B716-9605854ADA22}"/>
          </ac:picMkLst>
        </pc:picChg>
      </pc:sldChg>
      <pc:sldChg chg="addSp delSp modSp add mod modNotesTx">
        <pc:chgData name="Rodolfo Duarte Pinto" userId="3c1d2390-f3e2-48ed-a692-c2bca7123a2a" providerId="ADAL" clId="{7A12B832-4D4F-4D67-9348-0A3B5E6326C3}" dt="2024-01-03T15:39:14.803" v="273"/>
        <pc:sldMkLst>
          <pc:docMk/>
          <pc:sldMk cId="3118363267" sldId="347"/>
        </pc:sldMkLst>
        <pc:picChg chg="del">
          <ac:chgData name="Rodolfo Duarte Pinto" userId="3c1d2390-f3e2-48ed-a692-c2bca7123a2a" providerId="ADAL" clId="{7A12B832-4D4F-4D67-9348-0A3B5E6326C3}" dt="2024-01-03T15:39:04.629" v="270" actId="478"/>
          <ac:picMkLst>
            <pc:docMk/>
            <pc:sldMk cId="3118363267" sldId="347"/>
            <ac:picMk id="13" creationId="{FFFD59C6-A270-4F0D-A6D5-3888E7630FD3}"/>
          </ac:picMkLst>
        </pc:picChg>
        <pc:picChg chg="add mod">
          <ac:chgData name="Rodolfo Duarte Pinto" userId="3c1d2390-f3e2-48ed-a692-c2bca7123a2a" providerId="ADAL" clId="{7A12B832-4D4F-4D67-9348-0A3B5E6326C3}" dt="2024-01-03T15:39:08.227" v="272" actId="1076"/>
          <ac:picMkLst>
            <pc:docMk/>
            <pc:sldMk cId="3118363267" sldId="347"/>
            <ac:picMk id="16" creationId="{40BC24D5-6F9C-407B-A95C-E80A6E5A00C7}"/>
          </ac:picMkLst>
        </pc:picChg>
      </pc:sldChg>
      <pc:sldChg chg="addSp delSp modSp add mod modNotesTx">
        <pc:chgData name="Rodolfo Duarte Pinto" userId="3c1d2390-f3e2-48ed-a692-c2bca7123a2a" providerId="ADAL" clId="{7A12B832-4D4F-4D67-9348-0A3B5E6326C3}" dt="2024-01-03T15:41:16.332" v="279" actId="1076"/>
        <pc:sldMkLst>
          <pc:docMk/>
          <pc:sldMk cId="3356263757" sldId="348"/>
        </pc:sldMkLst>
        <pc:picChg chg="add mod">
          <ac:chgData name="Rodolfo Duarte Pinto" userId="3c1d2390-f3e2-48ed-a692-c2bca7123a2a" providerId="ADAL" clId="{7A12B832-4D4F-4D67-9348-0A3B5E6326C3}" dt="2024-01-03T15:41:16.332" v="279" actId="1076"/>
          <ac:picMkLst>
            <pc:docMk/>
            <pc:sldMk cId="3356263757" sldId="348"/>
            <ac:picMk id="13" creationId="{A0625127-28FA-4001-811D-57CBD970C9AA}"/>
          </ac:picMkLst>
        </pc:picChg>
        <pc:picChg chg="del">
          <ac:chgData name="Rodolfo Duarte Pinto" userId="3c1d2390-f3e2-48ed-a692-c2bca7123a2a" providerId="ADAL" clId="{7A12B832-4D4F-4D67-9348-0A3B5E6326C3}" dt="2024-01-03T15:40:57.404" v="276" actId="478"/>
          <ac:picMkLst>
            <pc:docMk/>
            <pc:sldMk cId="3356263757" sldId="348"/>
            <ac:picMk id="16" creationId="{40BC24D5-6F9C-407B-A95C-E80A6E5A00C7}"/>
          </ac:picMkLst>
        </pc:picChg>
      </pc:sldChg>
      <pc:sldChg chg="addSp delSp modSp add mod modNotesTx">
        <pc:chgData name="Rodolfo Duarte Pinto" userId="3c1d2390-f3e2-48ed-a692-c2bca7123a2a" providerId="ADAL" clId="{7A12B832-4D4F-4D67-9348-0A3B5E6326C3}" dt="2024-01-03T15:41:37.847" v="285"/>
        <pc:sldMkLst>
          <pc:docMk/>
          <pc:sldMk cId="108524995" sldId="349"/>
        </pc:sldMkLst>
        <pc:picChg chg="del">
          <ac:chgData name="Rodolfo Duarte Pinto" userId="3c1d2390-f3e2-48ed-a692-c2bca7123a2a" providerId="ADAL" clId="{7A12B832-4D4F-4D67-9348-0A3B5E6326C3}" dt="2024-01-03T15:41:26.615" v="282" actId="478"/>
          <ac:picMkLst>
            <pc:docMk/>
            <pc:sldMk cId="108524995" sldId="349"/>
            <ac:picMk id="13" creationId="{A0625127-28FA-4001-811D-57CBD970C9AA}"/>
          </ac:picMkLst>
        </pc:picChg>
        <pc:picChg chg="add mod">
          <ac:chgData name="Rodolfo Duarte Pinto" userId="3c1d2390-f3e2-48ed-a692-c2bca7123a2a" providerId="ADAL" clId="{7A12B832-4D4F-4D67-9348-0A3B5E6326C3}" dt="2024-01-03T15:41:30.673" v="284" actId="1076"/>
          <ac:picMkLst>
            <pc:docMk/>
            <pc:sldMk cId="108524995" sldId="349"/>
            <ac:picMk id="16" creationId="{E01139D8-F291-4D44-BFE6-4ED2713BEF86}"/>
          </ac:picMkLst>
        </pc:picChg>
      </pc:sldChg>
      <pc:sldChg chg="addSp delSp modSp add mod modNotesTx">
        <pc:chgData name="Rodolfo Duarte Pinto" userId="3c1d2390-f3e2-48ed-a692-c2bca7123a2a" providerId="ADAL" clId="{7A12B832-4D4F-4D67-9348-0A3B5E6326C3}" dt="2024-01-03T15:42:02.398" v="291"/>
        <pc:sldMkLst>
          <pc:docMk/>
          <pc:sldMk cId="4130720335" sldId="350"/>
        </pc:sldMkLst>
        <pc:picChg chg="add mod">
          <ac:chgData name="Rodolfo Duarte Pinto" userId="3c1d2390-f3e2-48ed-a692-c2bca7123a2a" providerId="ADAL" clId="{7A12B832-4D4F-4D67-9348-0A3B5E6326C3}" dt="2024-01-03T15:41:55.149" v="290" actId="1076"/>
          <ac:picMkLst>
            <pc:docMk/>
            <pc:sldMk cId="4130720335" sldId="350"/>
            <ac:picMk id="13" creationId="{E0CD0332-2C4D-4CDE-A944-DC39370D09E9}"/>
          </ac:picMkLst>
        </pc:picChg>
        <pc:picChg chg="del">
          <ac:chgData name="Rodolfo Duarte Pinto" userId="3c1d2390-f3e2-48ed-a692-c2bca7123a2a" providerId="ADAL" clId="{7A12B832-4D4F-4D67-9348-0A3B5E6326C3}" dt="2024-01-03T15:41:49.434" v="288" actId="478"/>
          <ac:picMkLst>
            <pc:docMk/>
            <pc:sldMk cId="4130720335" sldId="350"/>
            <ac:picMk id="16" creationId="{E01139D8-F291-4D44-BFE6-4ED2713BEF86}"/>
          </ac:picMkLst>
        </pc:picChg>
      </pc:sldChg>
      <pc:sldChg chg="addSp delSp modSp add mod modNotesTx">
        <pc:chgData name="Rodolfo Duarte Pinto" userId="3c1d2390-f3e2-48ed-a692-c2bca7123a2a" providerId="ADAL" clId="{7A12B832-4D4F-4D67-9348-0A3B5E6326C3}" dt="2024-01-03T15:42:39.928" v="299" actId="20577"/>
        <pc:sldMkLst>
          <pc:docMk/>
          <pc:sldMk cId="4021361056" sldId="351"/>
        </pc:sldMkLst>
        <pc:spChg chg="mod">
          <ac:chgData name="Rodolfo Duarte Pinto" userId="3c1d2390-f3e2-48ed-a692-c2bca7123a2a" providerId="ADAL" clId="{7A12B832-4D4F-4D67-9348-0A3B5E6326C3}" dt="2024-01-03T15:42:22.465" v="295"/>
          <ac:spMkLst>
            <pc:docMk/>
            <pc:sldMk cId="4021361056" sldId="351"/>
            <ac:spMk id="15" creationId="{86DBC403-F301-4171-85FE-C0A377218DFC}"/>
          </ac:spMkLst>
        </pc:spChg>
        <pc:spChg chg="add mod">
          <ac:chgData name="Rodolfo Duarte Pinto" userId="3c1d2390-f3e2-48ed-a692-c2bca7123a2a" providerId="ADAL" clId="{7A12B832-4D4F-4D67-9348-0A3B5E6326C3}" dt="2024-01-03T15:42:37.647" v="298" actId="1076"/>
          <ac:spMkLst>
            <pc:docMk/>
            <pc:sldMk cId="4021361056" sldId="351"/>
            <ac:spMk id="16" creationId="{455CE496-CB2F-48F5-98F3-BB133133AFA9}"/>
          </ac:spMkLst>
        </pc:spChg>
        <pc:picChg chg="del">
          <ac:chgData name="Rodolfo Duarte Pinto" userId="3c1d2390-f3e2-48ed-a692-c2bca7123a2a" providerId="ADAL" clId="{7A12B832-4D4F-4D67-9348-0A3B5E6326C3}" dt="2024-01-03T15:42:12.786" v="294" actId="478"/>
          <ac:picMkLst>
            <pc:docMk/>
            <pc:sldMk cId="4021361056" sldId="351"/>
            <ac:picMk id="13" creationId="{E0CD0332-2C4D-4CDE-A944-DC39370D09E9}"/>
          </ac:picMkLst>
        </pc:picChg>
      </pc:sldChg>
      <pc:sldChg chg="addSp delSp modSp add mod">
        <pc:chgData name="Rodolfo Duarte Pinto" userId="3c1d2390-f3e2-48ed-a692-c2bca7123a2a" providerId="ADAL" clId="{7A12B832-4D4F-4D67-9348-0A3B5E6326C3}" dt="2024-01-03T15:43:54.196" v="330" actId="12788"/>
        <pc:sldMkLst>
          <pc:docMk/>
          <pc:sldMk cId="2273664142" sldId="352"/>
        </pc:sldMkLst>
        <pc:spChg chg="add mod">
          <ac:chgData name="Rodolfo Duarte Pinto" userId="3c1d2390-f3e2-48ed-a692-c2bca7123a2a" providerId="ADAL" clId="{7A12B832-4D4F-4D67-9348-0A3B5E6326C3}" dt="2024-01-03T15:43:54.196" v="330" actId="12788"/>
          <ac:spMkLst>
            <pc:docMk/>
            <pc:sldMk cId="2273664142" sldId="352"/>
            <ac:spMk id="13" creationId="{3F92FA8E-2DC3-4F18-9B94-7DE24214E6BB}"/>
          </ac:spMkLst>
        </pc:spChg>
        <pc:spChg chg="mod">
          <ac:chgData name="Rodolfo Duarte Pinto" userId="3c1d2390-f3e2-48ed-a692-c2bca7123a2a" providerId="ADAL" clId="{7A12B832-4D4F-4D67-9348-0A3B5E6326C3}" dt="2024-01-03T15:42:52.495" v="315" actId="20577"/>
          <ac:spMkLst>
            <pc:docMk/>
            <pc:sldMk cId="2273664142" sldId="352"/>
            <ac:spMk id="15" creationId="{86DBC403-F301-4171-85FE-C0A377218DFC}"/>
          </ac:spMkLst>
        </pc:spChg>
        <pc:spChg chg="del">
          <ac:chgData name="Rodolfo Duarte Pinto" userId="3c1d2390-f3e2-48ed-a692-c2bca7123a2a" providerId="ADAL" clId="{7A12B832-4D4F-4D67-9348-0A3B5E6326C3}" dt="2024-01-03T15:43:01.149" v="316" actId="478"/>
          <ac:spMkLst>
            <pc:docMk/>
            <pc:sldMk cId="2273664142" sldId="352"/>
            <ac:spMk id="16" creationId="{455CE496-CB2F-48F5-98F3-BB133133AFA9}"/>
          </ac:spMkLst>
        </pc:spChg>
        <pc:spChg chg="add mod">
          <ac:chgData name="Rodolfo Duarte Pinto" userId="3c1d2390-f3e2-48ed-a692-c2bca7123a2a" providerId="ADAL" clId="{7A12B832-4D4F-4D67-9348-0A3B5E6326C3}" dt="2024-01-03T15:43:29.574" v="325" actId="1076"/>
          <ac:spMkLst>
            <pc:docMk/>
            <pc:sldMk cId="2273664142" sldId="352"/>
            <ac:spMk id="22" creationId="{05876ABE-525A-40EC-B236-804119563768}"/>
          </ac:spMkLst>
        </pc:spChg>
        <pc:grpChg chg="add mod">
          <ac:chgData name="Rodolfo Duarte Pinto" userId="3c1d2390-f3e2-48ed-a692-c2bca7123a2a" providerId="ADAL" clId="{7A12B832-4D4F-4D67-9348-0A3B5E6326C3}" dt="2024-01-03T15:43:35.791" v="326" actId="1076"/>
          <ac:grpSpMkLst>
            <pc:docMk/>
            <pc:sldMk cId="2273664142" sldId="352"/>
            <ac:grpSpMk id="17" creationId="{64479599-0E10-400F-8E34-CA64DF77D78A}"/>
          </ac:grpSpMkLst>
        </pc:grpChg>
        <pc:picChg chg="mod">
          <ac:chgData name="Rodolfo Duarte Pinto" userId="3c1d2390-f3e2-48ed-a692-c2bca7123a2a" providerId="ADAL" clId="{7A12B832-4D4F-4D67-9348-0A3B5E6326C3}" dt="2024-01-03T15:43:35.791" v="326" actId="1076"/>
          <ac:picMkLst>
            <pc:docMk/>
            <pc:sldMk cId="2273664142" sldId="352"/>
            <ac:picMk id="18" creationId="{8AD3218A-994E-4FFF-BEE5-392BC0C48584}"/>
          </ac:picMkLst>
        </pc:picChg>
        <pc:picChg chg="mod">
          <ac:chgData name="Rodolfo Duarte Pinto" userId="3c1d2390-f3e2-48ed-a692-c2bca7123a2a" providerId="ADAL" clId="{7A12B832-4D4F-4D67-9348-0A3B5E6326C3}" dt="2024-01-03T15:43:35.791" v="326" actId="1076"/>
          <ac:picMkLst>
            <pc:docMk/>
            <pc:sldMk cId="2273664142" sldId="352"/>
            <ac:picMk id="19" creationId="{EFBBDA7C-3050-4190-8027-1432ACA1665D}"/>
          </ac:picMkLst>
        </pc:picChg>
        <pc:picChg chg="mod">
          <ac:chgData name="Rodolfo Duarte Pinto" userId="3c1d2390-f3e2-48ed-a692-c2bca7123a2a" providerId="ADAL" clId="{7A12B832-4D4F-4D67-9348-0A3B5E6326C3}" dt="2024-01-03T15:43:35.791" v="326" actId="1076"/>
          <ac:picMkLst>
            <pc:docMk/>
            <pc:sldMk cId="2273664142" sldId="352"/>
            <ac:picMk id="20" creationId="{B93FA1D3-02BA-400B-B344-E782A6769073}"/>
          </ac:picMkLst>
        </pc:picChg>
        <pc:picChg chg="mod">
          <ac:chgData name="Rodolfo Duarte Pinto" userId="3c1d2390-f3e2-48ed-a692-c2bca7123a2a" providerId="ADAL" clId="{7A12B832-4D4F-4D67-9348-0A3B5E6326C3}" dt="2024-01-03T15:43:35.791" v="326" actId="1076"/>
          <ac:picMkLst>
            <pc:docMk/>
            <pc:sldMk cId="2273664142" sldId="352"/>
            <ac:picMk id="21" creationId="{ACF79A97-4F51-4DE1-9DBD-A0D1884E9106}"/>
          </ac:picMkLst>
        </pc:picChg>
      </pc:sldChg>
    </pc:docChg>
  </pc:docChgLst>
</pc:chgInfo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03-20T15:17:40.871" idx="1">
    <p:pos x="5823" y="939"/>
    <p:text/>
    <p:extLst>
      <p:ext uri="{C676402C-5697-4E1C-873F-D02D1690AC5C}">
        <p15:threadingInfo xmlns:p15="http://schemas.microsoft.com/office/powerpoint/2012/main" timeZoneBias="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A72A7C-F2F1-E042-AA52-557E9DFDC08A}" type="datetimeFigureOut">
              <a:rPr lang="pt-PT" smtClean="0"/>
              <a:t>20/03/2024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E48229-1FEE-6E46-9F74-4BAE0498CF6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795047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3.0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3.0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nc/3.0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nc-nd/3.0/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nc-sa/3.0/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3.0/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3.0/" TargetMode="External"/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3.0/" TargetMode="External"/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3.0/" TargetMode="External"/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3.0/" TargetMode="External"/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3.0/" TargetMode="External"/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3.0/" TargetMode="External"/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nc-nd/3.0/" TargetMode="External"/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3.0/" TargetMode="External"/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nc/3.0/" TargetMode="External"/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nc-nd/3.0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711812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10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3201104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11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6337963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b="1" dirty="0"/>
              <a:t>Nota: </a:t>
            </a:r>
            <a:r>
              <a:rPr lang="pt-PT" sz="1200" dirty="0"/>
              <a:t>A imagem está licenciada ao abrigo da </a:t>
            </a:r>
            <a:r>
              <a:rPr lang="pt-PT" sz="1200" dirty="0">
                <a:hlinkClick r:id="rId3" tooltip="https://creativecommons.org/licenses/by/3.0/"/>
              </a:rPr>
              <a:t>CC BY</a:t>
            </a:r>
            <a:endParaRPr lang="pt-PT" sz="1200" dirty="0"/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12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1782733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b="1" dirty="0"/>
              <a:t>Nota: </a:t>
            </a:r>
            <a:r>
              <a:rPr lang="pt-PT" sz="1200" dirty="0"/>
              <a:t>A imagem está licenciada ao abrigo da </a:t>
            </a:r>
            <a:r>
              <a:rPr lang="pt-PT" sz="1200" dirty="0">
                <a:hlinkClick r:id="rId3" tooltip="https://creativecommons.org/licenses/by/3.0/"/>
              </a:rPr>
              <a:t>CC BY</a:t>
            </a:r>
            <a:endParaRPr lang="pt-PT" sz="1200" dirty="0"/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13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776373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b="1" dirty="0"/>
              <a:t>Nota: </a:t>
            </a:r>
            <a:r>
              <a:rPr lang="pt-PT" sz="1200" dirty="0"/>
              <a:t>A imagem está licenciada ao abrigo da </a:t>
            </a:r>
            <a:r>
              <a:rPr lang="pt-PT" sz="1200" dirty="0">
                <a:hlinkClick r:id="rId3" tooltip="https://creativecommons.org/licenses/by-nc/3.0/"/>
              </a:rPr>
              <a:t>CC BY-NC</a:t>
            </a:r>
            <a:endParaRPr lang="pt-PT" sz="1200" dirty="0"/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14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5752551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15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8229119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1" dirty="0"/>
              <a:t>Nota:</a:t>
            </a:r>
            <a:r>
              <a:rPr lang="pt-PT" sz="1200" dirty="0"/>
              <a:t> A imagem está licenciada ao abrigo da </a:t>
            </a:r>
            <a:r>
              <a:rPr lang="pt-PT" sz="1200" dirty="0">
                <a:hlinkClick r:id="rId3" tooltip="https://creativecommons.org/licenses/by-nc-nd/3.0/"/>
              </a:rPr>
              <a:t>CC BY-NC-ND</a:t>
            </a:r>
            <a:endParaRPr lang="pt-PT" sz="120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16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2396505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17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9805011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1" dirty="0"/>
              <a:t>Nota:</a:t>
            </a:r>
            <a:r>
              <a:rPr lang="pt-PT" sz="1200" dirty="0"/>
              <a:t> A imagem está licenciada ao abrigo da </a:t>
            </a:r>
            <a:r>
              <a:rPr lang="pt-PT" sz="1200" dirty="0">
                <a:hlinkClick r:id="rId3" tooltip="https://creativecommons.org/licenses/by-nc-sa/3.0/"/>
              </a:rPr>
              <a:t>CC BY-SA-NC</a:t>
            </a:r>
            <a:endParaRPr lang="pt-PT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18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1708061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1" dirty="0"/>
              <a:t>Nota:</a:t>
            </a:r>
            <a:r>
              <a:rPr lang="pt-PT" sz="1200" dirty="0"/>
              <a:t> A imagem está licenciada ao abrigo da </a:t>
            </a:r>
            <a:r>
              <a:rPr lang="pt-PT" sz="1200" dirty="0">
                <a:hlinkClick r:id="rId3" tooltip="https://creativecommons.org/licenses/by/3.0/"/>
              </a:rPr>
              <a:t>CC BY</a:t>
            </a:r>
            <a:endParaRPr lang="pt-PT" sz="120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19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2049980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/>
              <a:t>Objetivos: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Ao longo do bloco da Inteligência Artificial, os alunos atingirão os seguintes objetivos: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● Usar uma definição funcional de Inteligência Artificial (IA) para poder distinguir com precisão entre tecnologias que usam IA e tecnologias que não usam IA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● Compreender sobre dilemas éticos, especialmente as implicações éticas da IA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● Explicar como os algoritmos de IA funcionam usando um conjunto de dados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● Aplicar a IA para resolver um problema relevante para as suas vidas.</a:t>
            </a:r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2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7594698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1" dirty="0"/>
              <a:t>Nota:</a:t>
            </a:r>
            <a:br>
              <a:rPr lang="pt-PT" sz="1200" b="1" dirty="0"/>
            </a:br>
            <a:r>
              <a:rPr lang="pt-PT" sz="1200" dirty="0"/>
              <a:t>Imagem - https://pegus.digital/the-social-impact-of-ai/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20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7897823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1" dirty="0"/>
              <a:t>Nota:</a:t>
            </a:r>
            <a:br>
              <a:rPr lang="pt-PT" sz="1200" b="1" dirty="0"/>
            </a:br>
            <a:r>
              <a:rPr lang="pt-PT" sz="1200" dirty="0"/>
              <a:t>Imagem - https://pegus.digital/the-social-impact-of-ai/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21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9018930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22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341183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23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2387379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1" dirty="0"/>
              <a:t>Nota: </a:t>
            </a:r>
            <a:r>
              <a:rPr lang="pt-PT" sz="1200" dirty="0"/>
              <a:t>A imagem está licenciada ao abrigo da </a:t>
            </a:r>
            <a:r>
              <a:rPr lang="pt-PT" sz="1200" dirty="0">
                <a:hlinkClick r:id="rId3" tooltip="https://creativecommons.org/licenses/by-sa/3.0/"/>
              </a:rPr>
              <a:t>CC BY-SA</a:t>
            </a:r>
            <a:endParaRPr lang="pt-PT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24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07079037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25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4371473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1" dirty="0"/>
              <a:t>Nota: </a:t>
            </a:r>
            <a:r>
              <a:rPr lang="pt-PT" sz="1200" dirty="0"/>
              <a:t>A imagem está licenciada ao abrigo da </a:t>
            </a:r>
            <a:r>
              <a:rPr lang="pt-PT" sz="1200" dirty="0">
                <a:hlinkClick r:id="rId3" tooltip="https://creativecommons.org/licenses/by/3.0/"/>
              </a:rPr>
              <a:t>CC BY</a:t>
            </a:r>
            <a:r>
              <a:rPr lang="pt-PT" sz="1200" dirty="0"/>
              <a:t>.</a:t>
            </a:r>
            <a:endParaRPr lang="pt-PT" sz="1200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26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29321742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1" dirty="0"/>
              <a:t>Nota: </a:t>
            </a:r>
            <a:r>
              <a:rPr lang="pt-PT" sz="1200" dirty="0"/>
              <a:t>A imagem está licenciada ao abrigo da </a:t>
            </a:r>
            <a:r>
              <a:rPr lang="pt-PT" sz="1200" dirty="0">
                <a:hlinkClick r:id="rId3" tooltip="https://creativecommons.org/licenses/by/3.0/"/>
              </a:rPr>
              <a:t>CC BY</a:t>
            </a:r>
            <a:r>
              <a:rPr lang="pt-PT" sz="1200" dirty="0"/>
              <a:t>.</a:t>
            </a:r>
            <a:endParaRPr lang="pt-PT" sz="1200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27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64223430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1" dirty="0"/>
              <a:t>Nota: </a:t>
            </a:r>
            <a:r>
              <a:rPr lang="pt-PT" sz="1200" dirty="0"/>
              <a:t>A imagem está licenciada ao abrigo da </a:t>
            </a:r>
            <a:r>
              <a:rPr lang="pt-PT" sz="1200" dirty="0">
                <a:hlinkClick r:id="rId3" tooltip="https://creativecommons.org/licenses/by-sa/3.0/"/>
              </a:rPr>
              <a:t>CC BY-AS</a:t>
            </a:r>
            <a:r>
              <a:rPr lang="pt-PT" sz="1200" dirty="0"/>
              <a:t>.</a:t>
            </a:r>
            <a:endParaRPr lang="pt-PT" sz="1200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28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57185061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1" dirty="0"/>
              <a:t>Nota: </a:t>
            </a:r>
            <a:r>
              <a:rPr lang="pt-PT" sz="1200" dirty="0"/>
              <a:t>A imagem está licenciada ao abrigo da </a:t>
            </a:r>
            <a:r>
              <a:rPr lang="pt-PT" sz="1200" dirty="0">
                <a:hlinkClick r:id="rId3" tooltip="https://creativecommons.org/licenses/by-sa/3.0/"/>
              </a:rPr>
              <a:t>CC BY-AS</a:t>
            </a:r>
            <a:r>
              <a:rPr lang="pt-PT" sz="1200" dirty="0"/>
              <a:t>.</a:t>
            </a:r>
            <a:endParaRPr lang="pt-PT" sz="1200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29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3422150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/>
              <a:t>Destaque os objetivos da aula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3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23852152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1" dirty="0"/>
              <a:t>Nota: </a:t>
            </a:r>
            <a:r>
              <a:rPr lang="pt-PT" sz="1200" dirty="0"/>
              <a:t>A imagem está licenciada ao abrigo da </a:t>
            </a:r>
            <a:r>
              <a:rPr lang="pt-PT" sz="1200" dirty="0">
                <a:hlinkClick r:id="rId3" tooltip="https://creativecommons.org/licenses/by-sa/3.0/"/>
              </a:rPr>
              <a:t>CC BY-SA</a:t>
            </a:r>
            <a:r>
              <a:rPr lang="pt-PT" sz="1200" dirty="0"/>
              <a:t>.</a:t>
            </a:r>
            <a:endParaRPr lang="pt-PT" sz="1200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30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15712849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1" dirty="0"/>
              <a:t>Nota: </a:t>
            </a:r>
            <a:r>
              <a:rPr lang="pt-PT" sz="1200" dirty="0"/>
              <a:t>A imagem está licenciada ao abrigo da </a:t>
            </a:r>
            <a:r>
              <a:rPr lang="pt-PT" sz="1200" dirty="0">
                <a:hlinkClick r:id="rId3" tooltip="https://creativecommons.org/licenses/by-nc-nd/3.0/"/>
              </a:rPr>
              <a:t>CC BY-NC-ND</a:t>
            </a:r>
            <a:r>
              <a:rPr lang="pt-PT" sz="1200" dirty="0"/>
              <a:t>.</a:t>
            </a:r>
            <a:endParaRPr lang="pt-PT" sz="1200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31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45223344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1" dirty="0"/>
              <a:t>Nota: </a:t>
            </a:r>
            <a:r>
              <a:rPr lang="pt-PT" sz="1200" dirty="0"/>
              <a:t>A imagem está licenciada ao abrigo da </a:t>
            </a:r>
            <a:r>
              <a:rPr lang="pt-PT" sz="1200" dirty="0">
                <a:hlinkClick r:id="rId3" tooltip="https://creativecommons.org/licenses/by/3.0/"/>
              </a:rPr>
              <a:t>CC BY</a:t>
            </a:r>
            <a:r>
              <a:rPr lang="pt-PT" sz="1200" dirty="0"/>
              <a:t>.</a:t>
            </a:r>
            <a:endParaRPr lang="pt-PT" sz="1200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32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65460698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1" dirty="0"/>
              <a:t>Nota: </a:t>
            </a:r>
            <a:r>
              <a:rPr lang="pt-PT" sz="1200" dirty="0"/>
              <a:t>A imagem está licenciada ao abrigo da </a:t>
            </a:r>
            <a:r>
              <a:rPr lang="pt-PT" sz="1200" dirty="0">
                <a:hlinkClick r:id="rId3" tooltip="https://creativecommons.org/licenses/by-nc/3.0/"/>
              </a:rPr>
              <a:t>CC BY-NC</a:t>
            </a:r>
            <a:r>
              <a:rPr lang="pt-PT" sz="1200" dirty="0"/>
              <a:t>.</a:t>
            </a:r>
            <a:endParaRPr lang="pt-PT" sz="1200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33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17860012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34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27426559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35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5019108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4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066752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5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5699957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6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0140777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7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0433128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/>
              <a:t>Nota: </a:t>
            </a:r>
            <a:r>
              <a:rPr lang="pt-PT" sz="1200" dirty="0"/>
              <a:t>A imagem está licenciada ao abrigo da </a:t>
            </a:r>
            <a:r>
              <a:rPr lang="pt-PT" sz="1200" dirty="0">
                <a:hlinkClick r:id="rId3" tooltip="https://creativecommons.org/licenses/by-nc-nd/3.0/"/>
              </a:rPr>
              <a:t>CC BY-NC-ND</a:t>
            </a:r>
            <a:endParaRPr lang="pt-PT" sz="1200" dirty="0"/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8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9537947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9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1333929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20/03/2024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95174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20/03/2024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25416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20/03/2024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20006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20/03/2024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69910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20/03/2024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24786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20/03/2024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97328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20/03/2024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57761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20/03/2024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19427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20/03/2024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45884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20/03/2024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10018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/>
              <a:t>Clique no ícone para adicionar uma imagem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20/03/2024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69412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BCA958-4B3A-8649-BFA6-248C0E43AAA7}" type="datetimeFigureOut">
              <a:rPr lang="pt-PT" smtClean="0"/>
              <a:t>20/03/2024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12256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medium.com/@stopsatgreen/thinking-out-loud-understanding-voice-ui-and-how-to-build-for-it-6ca0b0394af3" TargetMode="External"/><Relationship Id="rId4" Type="http://schemas.openxmlformats.org/officeDocument/2006/relationships/image" Target="../media/image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grendz.com/pin/10148/" TargetMode="External"/><Relationship Id="rId4" Type="http://schemas.openxmlformats.org/officeDocument/2006/relationships/image" Target="../media/image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nksistemas.com/netflix-y-youtube-reduciran-su-calidad-por-ahora-en-europa-para-no-saturar-la-red/" TargetMode="External"/><Relationship Id="rId4" Type="http://schemas.openxmlformats.org/officeDocument/2006/relationships/image" Target="../media/image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bodnara.co.kr/bbs/article.html?num=143978" TargetMode="External"/><Relationship Id="rId5" Type="http://schemas.openxmlformats.org/officeDocument/2006/relationships/image" Target="../media/image8.png"/><Relationship Id="rId4" Type="http://schemas.openxmlformats.org/officeDocument/2006/relationships/hyperlink" Target="https://www.youtube.com/watch?v=PUaCQUal7rM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technofaq.org/posts/2020/03/how-to-implement-mobile-marketing-to-fuel-your-business-growth-in-2020/" TargetMode="Externa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blogoosfero.cc/correiodobrasil/cdb/siemens-compra-tass-e-investe-em-carros-autonomos" TargetMode="External"/><Relationship Id="rId4" Type="http://schemas.openxmlformats.org/officeDocument/2006/relationships/image" Target="../media/image1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ng4c1g3COfs?feature=oembed" TargetMode="External"/><Relationship Id="rId5" Type="http://schemas.openxmlformats.org/officeDocument/2006/relationships/image" Target="../media/image13.jpe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ssbwiki.com/Ghosts" TargetMode="External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ijirst.org/Kettle-&amp;-Toaster-Sets/597221-and-2-Slice-Toaster-Set-Green/" TargetMode="External"/><Relationship Id="rId4" Type="http://schemas.openxmlformats.org/officeDocument/2006/relationships/image" Target="../media/image15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grendz.com/pin/8976/" TargetMode="External"/><Relationship Id="rId4" Type="http://schemas.openxmlformats.org/officeDocument/2006/relationships/image" Target="../media/image16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comments" Target="../comments/comment1.xml"/><Relationship Id="rId5" Type="http://schemas.openxmlformats.org/officeDocument/2006/relationships/hyperlink" Target="https://it.wikipedia.org/wiki/Porta_automatica" TargetMode="External"/><Relationship Id="rId4" Type="http://schemas.openxmlformats.org/officeDocument/2006/relationships/image" Target="../media/image17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pxhere.com/pt/photo/680021" TargetMode="External"/><Relationship Id="rId4" Type="http://schemas.openxmlformats.org/officeDocument/2006/relationships/image" Target="../media/image18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computergraphics.stackexchange.com/questions/1939/how-enlarge-parts-of-a-video-like-snapchat-lens-filter" TargetMode="External"/><Relationship Id="rId4" Type="http://schemas.openxmlformats.org/officeDocument/2006/relationships/image" Target="../media/image19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cienzoo.com/robots-de-juguete-para-ninos/" TargetMode="External"/><Relationship Id="rId4" Type="http://schemas.openxmlformats.org/officeDocument/2006/relationships/image" Target="../media/image20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duncanstephen.net/this-is-why-the-future-of-our-digital-interactions-could-be-in-audio/" TargetMode="External"/><Relationship Id="rId4" Type="http://schemas.openxmlformats.org/officeDocument/2006/relationships/image" Target="../media/image21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alltutorials.info/2017/10/100x-faster-than-4g-heres-another-5g-facts-you-need-to-know.html" TargetMode="External"/><Relationship Id="rId4" Type="http://schemas.openxmlformats.org/officeDocument/2006/relationships/image" Target="../media/image2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wired.it/mobile/smartphone/2015/10/05/comet-smartphone-che-galleggia/" TargetMode="External"/><Relationship Id="rId4" Type="http://schemas.openxmlformats.org/officeDocument/2006/relationships/image" Target="../media/image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m texto&#10;&#10;Descrição gerada automaticamente">
            <a:extLst>
              <a:ext uri="{FF2B5EF4-FFF2-40B4-BE49-F238E27FC236}">
                <a16:creationId xmlns:a16="http://schemas.microsoft.com/office/drawing/2014/main" id="{BA5DE0F8-DAFE-0C47-9FB0-DF170049D8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912" y="2921176"/>
            <a:ext cx="5276088" cy="1015645"/>
          </a:xfrm>
          <a:prstGeom prst="rect">
            <a:avLst/>
          </a:prstGeom>
        </p:spPr>
      </p:pic>
      <p:pic>
        <p:nvPicPr>
          <p:cNvPr id="3" name="Imagem 2" descr="Uma imagem com Gráficos, clipart, design gráfico&#10;&#10;Descrição gerada automaticamente">
            <a:extLst>
              <a:ext uri="{FF2B5EF4-FFF2-40B4-BE49-F238E27FC236}">
                <a16:creationId xmlns:a16="http://schemas.microsoft.com/office/drawing/2014/main" id="{2E84A81D-8704-488F-ABF5-D4EFCE5C2E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9561" y="2759571"/>
            <a:ext cx="3628920" cy="132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643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>
            <a:extLst>
              <a:ext uri="{FF2B5EF4-FFF2-40B4-BE49-F238E27FC236}">
                <a16:creationId xmlns:a16="http://schemas.microsoft.com/office/drawing/2014/main" id="{A4BF32E4-7D7E-0B4A-950F-55A789E5B9D4}"/>
              </a:ext>
            </a:extLst>
          </p:cNvPr>
          <p:cNvSpPr/>
          <p:nvPr/>
        </p:nvSpPr>
        <p:spPr>
          <a:xfrm>
            <a:off x="3854824" y="6620933"/>
            <a:ext cx="8337176" cy="2370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C5E7C0C0-C89F-994D-BD14-2A60617FB614}"/>
              </a:ext>
            </a:extLst>
          </p:cNvPr>
          <p:cNvSpPr/>
          <p:nvPr/>
        </p:nvSpPr>
        <p:spPr>
          <a:xfrm>
            <a:off x="0" y="6620932"/>
            <a:ext cx="3854824" cy="23706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ysClr val="windowText" lastClr="000000"/>
              </a:solidFill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C254B218-7A87-44E9-8B38-7624CA3BAF6D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EEA6418-3543-4434-B230-8C24CFE1D3B0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0715D955-876F-443F-B350-5B88205497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61B44672-DEC4-49C5-9E74-38C393FCEB40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86DBC403-F301-4171-85FE-C0A377218DFC}"/>
              </a:ext>
            </a:extLst>
          </p:cNvPr>
          <p:cNvSpPr/>
          <p:nvPr/>
        </p:nvSpPr>
        <p:spPr>
          <a:xfrm>
            <a:off x="2886583" y="491266"/>
            <a:ext cx="633538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O que é a </a:t>
            </a:r>
            <a:r>
              <a:rPr lang="pt-PT" sz="3000" b="1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I</a:t>
            </a:r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nteligência </a:t>
            </a:r>
            <a:r>
              <a:rPr lang="pt-PT" sz="3000" b="1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A</a:t>
            </a:r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rtificial (IA)?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DB4248A9-FEA8-4AC6-A78E-60C709F26053}"/>
              </a:ext>
            </a:extLst>
          </p:cNvPr>
          <p:cNvSpPr txBox="1"/>
          <p:nvPr/>
        </p:nvSpPr>
        <p:spPr>
          <a:xfrm>
            <a:off x="837673" y="2586077"/>
            <a:ext cx="10516653" cy="1685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Um programa feito por pessoas e que permite aos computadores fazerem coisas que parecem inteligentes, da mesma forma que os humanos são inteligentes.</a:t>
            </a:r>
          </a:p>
        </p:txBody>
      </p:sp>
    </p:spTree>
    <p:extLst>
      <p:ext uri="{BB962C8B-B14F-4D97-AF65-F5344CB8AC3E}">
        <p14:creationId xmlns:p14="http://schemas.microsoft.com/office/powerpoint/2010/main" val="27114621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>
            <a:extLst>
              <a:ext uri="{FF2B5EF4-FFF2-40B4-BE49-F238E27FC236}">
                <a16:creationId xmlns:a16="http://schemas.microsoft.com/office/drawing/2014/main" id="{A4BF32E4-7D7E-0B4A-950F-55A789E5B9D4}"/>
              </a:ext>
            </a:extLst>
          </p:cNvPr>
          <p:cNvSpPr/>
          <p:nvPr/>
        </p:nvSpPr>
        <p:spPr>
          <a:xfrm>
            <a:off x="3854824" y="6620933"/>
            <a:ext cx="8337176" cy="2370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C5E7C0C0-C89F-994D-BD14-2A60617FB614}"/>
              </a:ext>
            </a:extLst>
          </p:cNvPr>
          <p:cNvSpPr/>
          <p:nvPr/>
        </p:nvSpPr>
        <p:spPr>
          <a:xfrm>
            <a:off x="0" y="6620932"/>
            <a:ext cx="3854824" cy="23706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ysClr val="windowText" lastClr="000000"/>
              </a:solidFill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C254B218-7A87-44E9-8B38-7624CA3BAF6D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EEA6418-3543-4434-B230-8C24CFE1D3B0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0715D955-876F-443F-B350-5B88205497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61B44672-DEC4-49C5-9E74-38C393FCEB40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86DBC403-F301-4171-85FE-C0A377218DFC}"/>
              </a:ext>
            </a:extLst>
          </p:cNvPr>
          <p:cNvSpPr/>
          <p:nvPr/>
        </p:nvSpPr>
        <p:spPr>
          <a:xfrm>
            <a:off x="2886583" y="491266"/>
            <a:ext cx="633538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O que é a </a:t>
            </a:r>
            <a:r>
              <a:rPr lang="pt-PT" sz="3000" b="1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I</a:t>
            </a:r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nteligência </a:t>
            </a:r>
            <a:r>
              <a:rPr lang="pt-PT" sz="3000" b="1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A</a:t>
            </a:r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rtificial (IA)?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4712842E-6BB4-4BCF-B6A3-2CD3EC657808}"/>
              </a:ext>
            </a:extLst>
          </p:cNvPr>
          <p:cNvSpPr txBox="1"/>
          <p:nvPr/>
        </p:nvSpPr>
        <p:spPr>
          <a:xfrm>
            <a:off x="786874" y="2035188"/>
            <a:ext cx="4716460" cy="27876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A IA pode fazer 4 coisas:</a:t>
            </a:r>
          </a:p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1. Compreender/Perceber</a:t>
            </a:r>
          </a:p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2. Aprender</a:t>
            </a:r>
          </a:p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3. Decidir/Planear</a:t>
            </a:r>
          </a:p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4. Interagir</a:t>
            </a:r>
          </a:p>
        </p:txBody>
      </p:sp>
    </p:spTree>
    <p:extLst>
      <p:ext uri="{BB962C8B-B14F-4D97-AF65-F5344CB8AC3E}">
        <p14:creationId xmlns:p14="http://schemas.microsoft.com/office/powerpoint/2010/main" val="26202356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>
            <a:extLst>
              <a:ext uri="{FF2B5EF4-FFF2-40B4-BE49-F238E27FC236}">
                <a16:creationId xmlns:a16="http://schemas.microsoft.com/office/drawing/2014/main" id="{A4BF32E4-7D7E-0B4A-950F-55A789E5B9D4}"/>
              </a:ext>
            </a:extLst>
          </p:cNvPr>
          <p:cNvSpPr/>
          <p:nvPr/>
        </p:nvSpPr>
        <p:spPr>
          <a:xfrm>
            <a:off x="3854824" y="6620933"/>
            <a:ext cx="8337176" cy="2370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C5E7C0C0-C89F-994D-BD14-2A60617FB614}"/>
              </a:ext>
            </a:extLst>
          </p:cNvPr>
          <p:cNvSpPr/>
          <p:nvPr/>
        </p:nvSpPr>
        <p:spPr>
          <a:xfrm>
            <a:off x="0" y="6620932"/>
            <a:ext cx="3854824" cy="23706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ysClr val="windowText" lastClr="000000"/>
              </a:solidFill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C254B218-7A87-44E9-8B38-7624CA3BAF6D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EEA6418-3543-4434-B230-8C24CFE1D3B0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0715D955-876F-443F-B350-5B88205497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61B44672-DEC4-49C5-9E74-38C393FCEB40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86DBC403-F301-4171-85FE-C0A377218DFC}"/>
              </a:ext>
            </a:extLst>
          </p:cNvPr>
          <p:cNvSpPr/>
          <p:nvPr/>
        </p:nvSpPr>
        <p:spPr>
          <a:xfrm>
            <a:off x="2886583" y="491266"/>
            <a:ext cx="4196983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Compreender/Perceber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1C5C8A30-D3BE-4AC3-9FBD-B6FD8547BF12}"/>
              </a:ext>
            </a:extLst>
          </p:cNvPr>
          <p:cNvSpPr txBox="1"/>
          <p:nvPr/>
        </p:nvSpPr>
        <p:spPr>
          <a:xfrm>
            <a:off x="688329" y="2963554"/>
            <a:ext cx="4476338" cy="1679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b="1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Assistentes de voz </a:t>
            </a:r>
            <a:br>
              <a:rPr lang="pt-PT" sz="2400" b="1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</a:b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Detetam quando dizem o nome deles para ativá-los.</a:t>
            </a:r>
            <a:endParaRPr lang="pt-PT" sz="2200" dirty="0"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pic>
        <p:nvPicPr>
          <p:cNvPr id="17" name="Imagem 16" descr="Uma imagem com texto, interior, escritório, itens&#10;&#10;Descrição gerada automaticamente">
            <a:extLst>
              <a:ext uri="{FF2B5EF4-FFF2-40B4-BE49-F238E27FC236}">
                <a16:creationId xmlns:a16="http://schemas.microsoft.com/office/drawing/2014/main" id="{0586D4E6-D573-4EB5-A84F-B8D58812F1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452495" y="2103996"/>
            <a:ext cx="6051176" cy="3398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8780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>
            <a:extLst>
              <a:ext uri="{FF2B5EF4-FFF2-40B4-BE49-F238E27FC236}">
                <a16:creationId xmlns:a16="http://schemas.microsoft.com/office/drawing/2014/main" id="{A4BF32E4-7D7E-0B4A-950F-55A789E5B9D4}"/>
              </a:ext>
            </a:extLst>
          </p:cNvPr>
          <p:cNvSpPr/>
          <p:nvPr/>
        </p:nvSpPr>
        <p:spPr>
          <a:xfrm>
            <a:off x="3854824" y="6620933"/>
            <a:ext cx="8337176" cy="2370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C5E7C0C0-C89F-994D-BD14-2A60617FB614}"/>
              </a:ext>
            </a:extLst>
          </p:cNvPr>
          <p:cNvSpPr/>
          <p:nvPr/>
        </p:nvSpPr>
        <p:spPr>
          <a:xfrm>
            <a:off x="0" y="6620932"/>
            <a:ext cx="3854824" cy="23706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ysClr val="windowText" lastClr="000000"/>
              </a:solidFill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C254B218-7A87-44E9-8B38-7624CA3BAF6D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EEA6418-3543-4434-B230-8C24CFE1D3B0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0715D955-876F-443F-B350-5B88205497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61B44672-DEC4-49C5-9E74-38C393FCEB40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86DBC403-F301-4171-85FE-C0A377218DFC}"/>
              </a:ext>
            </a:extLst>
          </p:cNvPr>
          <p:cNvSpPr/>
          <p:nvPr/>
        </p:nvSpPr>
        <p:spPr>
          <a:xfrm>
            <a:off x="2886583" y="491266"/>
            <a:ext cx="4196983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Compreender/Perceber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EF7884C7-6B8A-48FF-BAA3-D8C5F9D8659F}"/>
              </a:ext>
            </a:extLst>
          </p:cNvPr>
          <p:cNvSpPr txBox="1"/>
          <p:nvPr/>
        </p:nvSpPr>
        <p:spPr>
          <a:xfrm>
            <a:off x="688329" y="2956661"/>
            <a:ext cx="4476338" cy="1693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b="1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Robôs aspiradores</a:t>
            </a:r>
            <a:br>
              <a:rPr lang="pt-PT" sz="2400" b="1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</a:b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Utilizam sensores para andarem pelo ambiente.</a:t>
            </a:r>
            <a:endParaRPr lang="pt-PT" sz="2200" dirty="0"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pic>
        <p:nvPicPr>
          <p:cNvPr id="18" name="Imagem 17" descr="Uma imagem com interior&#10;&#10;Descrição gerada automaticamente">
            <a:extLst>
              <a:ext uri="{FF2B5EF4-FFF2-40B4-BE49-F238E27FC236}">
                <a16:creationId xmlns:a16="http://schemas.microsoft.com/office/drawing/2014/main" id="{C423D349-1F44-4E89-B16F-F0D5A9B36D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452495" y="2103996"/>
            <a:ext cx="6051176" cy="3398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7302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>
            <a:extLst>
              <a:ext uri="{FF2B5EF4-FFF2-40B4-BE49-F238E27FC236}">
                <a16:creationId xmlns:a16="http://schemas.microsoft.com/office/drawing/2014/main" id="{A4BF32E4-7D7E-0B4A-950F-55A789E5B9D4}"/>
              </a:ext>
            </a:extLst>
          </p:cNvPr>
          <p:cNvSpPr/>
          <p:nvPr/>
        </p:nvSpPr>
        <p:spPr>
          <a:xfrm>
            <a:off x="3854824" y="6620933"/>
            <a:ext cx="8337176" cy="2370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C5E7C0C0-C89F-994D-BD14-2A60617FB614}"/>
              </a:ext>
            </a:extLst>
          </p:cNvPr>
          <p:cNvSpPr/>
          <p:nvPr/>
        </p:nvSpPr>
        <p:spPr>
          <a:xfrm>
            <a:off x="0" y="6620932"/>
            <a:ext cx="3854824" cy="23706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ysClr val="windowText" lastClr="000000"/>
              </a:solidFill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C254B218-7A87-44E9-8B38-7624CA3BAF6D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EEA6418-3543-4434-B230-8C24CFE1D3B0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0715D955-876F-443F-B350-5B88205497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61B44672-DEC4-49C5-9E74-38C393FCEB40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86DBC403-F301-4171-85FE-C0A377218DFC}"/>
              </a:ext>
            </a:extLst>
          </p:cNvPr>
          <p:cNvSpPr/>
          <p:nvPr/>
        </p:nvSpPr>
        <p:spPr>
          <a:xfrm>
            <a:off x="2886583" y="491266"/>
            <a:ext cx="1763624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Aprender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03E9AB39-A582-4136-875D-330A989938D1}"/>
              </a:ext>
            </a:extLst>
          </p:cNvPr>
          <p:cNvSpPr txBox="1"/>
          <p:nvPr/>
        </p:nvSpPr>
        <p:spPr>
          <a:xfrm>
            <a:off x="688331" y="2132557"/>
            <a:ext cx="4773129" cy="3341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b="1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Netflix e YouTube</a:t>
            </a:r>
          </a:p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Ficam a saber o que gostamos de ver.</a:t>
            </a:r>
            <a:endParaRPr lang="pt-PT" sz="2400" b="1" dirty="0"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400" b="1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Simuladores de jogos</a:t>
            </a:r>
          </a:p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Aprendem a ganhar aos humanos em diversos jogos.</a:t>
            </a:r>
            <a:endParaRPr lang="pt-PT" sz="2200" dirty="0"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pic>
        <p:nvPicPr>
          <p:cNvPr id="17" name="Imagem 16">
            <a:extLst>
              <a:ext uri="{FF2B5EF4-FFF2-40B4-BE49-F238E27FC236}">
                <a16:creationId xmlns:a16="http://schemas.microsoft.com/office/drawing/2014/main" id="{51FA5F3A-E468-41EC-B3B9-E5C80F1A0D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461458" y="2103997"/>
            <a:ext cx="6042211" cy="3398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3094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>
            <a:extLst>
              <a:ext uri="{FF2B5EF4-FFF2-40B4-BE49-F238E27FC236}">
                <a16:creationId xmlns:a16="http://schemas.microsoft.com/office/drawing/2014/main" id="{A4BF32E4-7D7E-0B4A-950F-55A789E5B9D4}"/>
              </a:ext>
            </a:extLst>
          </p:cNvPr>
          <p:cNvSpPr/>
          <p:nvPr/>
        </p:nvSpPr>
        <p:spPr>
          <a:xfrm>
            <a:off x="3854824" y="6620933"/>
            <a:ext cx="8337176" cy="2370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C5E7C0C0-C89F-994D-BD14-2A60617FB614}"/>
              </a:ext>
            </a:extLst>
          </p:cNvPr>
          <p:cNvSpPr/>
          <p:nvPr/>
        </p:nvSpPr>
        <p:spPr>
          <a:xfrm>
            <a:off x="0" y="6620932"/>
            <a:ext cx="3854824" cy="23706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ysClr val="windowText" lastClr="000000"/>
              </a:solidFill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C254B218-7A87-44E9-8B38-7624CA3BAF6D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EEA6418-3543-4434-B230-8C24CFE1D3B0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0715D955-876F-443F-B350-5B88205497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61B44672-DEC4-49C5-9E74-38C393FCEB40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86DBC403-F301-4171-85FE-C0A377218DFC}"/>
              </a:ext>
            </a:extLst>
          </p:cNvPr>
          <p:cNvSpPr/>
          <p:nvPr/>
        </p:nvSpPr>
        <p:spPr>
          <a:xfrm>
            <a:off x="2886583" y="491266"/>
            <a:ext cx="1763624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Aprender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EF832239-4F01-4800-A171-A05336814E8C}"/>
              </a:ext>
            </a:extLst>
          </p:cNvPr>
          <p:cNvSpPr txBox="1"/>
          <p:nvPr/>
        </p:nvSpPr>
        <p:spPr>
          <a:xfrm>
            <a:off x="688332" y="1855561"/>
            <a:ext cx="4773129" cy="3895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b="1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Netflix e YouTube</a:t>
            </a:r>
          </a:p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Ficam a saber das nossas preferências. Por exemplo, se mostrarmos o nosso histórico do Youtube a um colega, ele fica logo a saber um pouco sobre os nossos gostos.</a:t>
            </a:r>
            <a:endParaRPr lang="pt-PT" sz="2200" dirty="0"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DB9ED80E-7907-457E-B03E-F9A9E6FC48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1458" y="2103998"/>
            <a:ext cx="6042210" cy="339874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4123102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>
            <a:extLst>
              <a:ext uri="{FF2B5EF4-FFF2-40B4-BE49-F238E27FC236}">
                <a16:creationId xmlns:a16="http://schemas.microsoft.com/office/drawing/2014/main" id="{A4BF32E4-7D7E-0B4A-950F-55A789E5B9D4}"/>
              </a:ext>
            </a:extLst>
          </p:cNvPr>
          <p:cNvSpPr/>
          <p:nvPr/>
        </p:nvSpPr>
        <p:spPr>
          <a:xfrm>
            <a:off x="3854824" y="6620933"/>
            <a:ext cx="8337176" cy="2370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C5E7C0C0-C89F-994D-BD14-2A60617FB614}"/>
              </a:ext>
            </a:extLst>
          </p:cNvPr>
          <p:cNvSpPr/>
          <p:nvPr/>
        </p:nvSpPr>
        <p:spPr>
          <a:xfrm>
            <a:off x="0" y="6620932"/>
            <a:ext cx="3854824" cy="23706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ysClr val="windowText" lastClr="000000"/>
              </a:solidFill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C254B218-7A87-44E9-8B38-7624CA3BAF6D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EEA6418-3543-4434-B230-8C24CFE1D3B0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0715D955-876F-443F-B350-5B88205497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61B44672-DEC4-49C5-9E74-38C393FCEB40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86DBC403-F301-4171-85FE-C0A377218DFC}"/>
              </a:ext>
            </a:extLst>
          </p:cNvPr>
          <p:cNvSpPr/>
          <p:nvPr/>
        </p:nvSpPr>
        <p:spPr>
          <a:xfrm>
            <a:off x="2886583" y="491266"/>
            <a:ext cx="2808782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Decidir/Planear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9F87809A-1D25-4A01-81EF-5AEC7B3A095E}"/>
              </a:ext>
            </a:extLst>
          </p:cNvPr>
          <p:cNvSpPr txBox="1"/>
          <p:nvPr/>
        </p:nvSpPr>
        <p:spPr>
          <a:xfrm>
            <a:off x="688331" y="2409556"/>
            <a:ext cx="4476338" cy="27876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b="1" dirty="0" err="1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DeepBlue</a:t>
            </a:r>
            <a:r>
              <a:rPr lang="pt-PT" sz="2400" b="1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 IA e </a:t>
            </a:r>
            <a:r>
              <a:rPr lang="pt-PT" sz="2400" b="1" dirty="0" err="1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AlphaGo</a:t>
            </a:r>
            <a:r>
              <a:rPr lang="pt-PT" sz="2400" b="1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 </a:t>
            </a:r>
            <a:b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</a:b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Programas de IA que derrotaram os melhores jogadores de xadrez e </a:t>
            </a:r>
            <a:r>
              <a:rPr lang="pt-PT" sz="2400" dirty="0" err="1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Go</a:t>
            </a: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 do mundo.</a:t>
            </a:r>
            <a:endParaRPr lang="pt-PT" sz="2200" dirty="0"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pic>
        <p:nvPicPr>
          <p:cNvPr id="17" name="Imagem 16" descr="Uma imagem com texto&#10;&#10;Descrição gerada automaticamente">
            <a:hlinkClick r:id="rId4"/>
            <a:extLst>
              <a:ext uri="{FF2B5EF4-FFF2-40B4-BE49-F238E27FC236}">
                <a16:creationId xmlns:a16="http://schemas.microsoft.com/office/drawing/2014/main" id="{2CF250B3-068F-4FA1-8B8A-541E0D27D4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461457" y="2103997"/>
            <a:ext cx="6042211" cy="3433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1084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>
            <a:extLst>
              <a:ext uri="{FF2B5EF4-FFF2-40B4-BE49-F238E27FC236}">
                <a16:creationId xmlns:a16="http://schemas.microsoft.com/office/drawing/2014/main" id="{A4BF32E4-7D7E-0B4A-950F-55A789E5B9D4}"/>
              </a:ext>
            </a:extLst>
          </p:cNvPr>
          <p:cNvSpPr/>
          <p:nvPr/>
        </p:nvSpPr>
        <p:spPr>
          <a:xfrm>
            <a:off x="3854824" y="6620933"/>
            <a:ext cx="8337176" cy="2370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C5E7C0C0-C89F-994D-BD14-2A60617FB614}"/>
              </a:ext>
            </a:extLst>
          </p:cNvPr>
          <p:cNvSpPr/>
          <p:nvPr/>
        </p:nvSpPr>
        <p:spPr>
          <a:xfrm>
            <a:off x="0" y="6620932"/>
            <a:ext cx="3854824" cy="23706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ysClr val="windowText" lastClr="000000"/>
              </a:solidFill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C254B218-7A87-44E9-8B38-7624CA3BAF6D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EEA6418-3543-4434-B230-8C24CFE1D3B0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0715D955-876F-443F-B350-5B88205497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61B44672-DEC4-49C5-9E74-38C393FCEB40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86DBC403-F301-4171-85FE-C0A377218DFC}"/>
              </a:ext>
            </a:extLst>
          </p:cNvPr>
          <p:cNvSpPr/>
          <p:nvPr/>
        </p:nvSpPr>
        <p:spPr>
          <a:xfrm>
            <a:off x="2886583" y="491266"/>
            <a:ext cx="2808782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Decidir/Planear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D02B6F85-086E-4253-BAFC-B840D2C62B28}"/>
              </a:ext>
            </a:extLst>
          </p:cNvPr>
          <p:cNvSpPr txBox="1"/>
          <p:nvPr/>
        </p:nvSpPr>
        <p:spPr>
          <a:xfrm>
            <a:off x="688331" y="2956661"/>
            <a:ext cx="4476338" cy="1693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b="1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Google </a:t>
            </a:r>
            <a:r>
              <a:rPr lang="pt-PT" sz="2400" b="1" dirty="0" err="1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Maps</a:t>
            </a:r>
            <a:endParaRPr lang="pt-PT" sz="2400" b="1" dirty="0"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Planear rotas para chegar aos lugares definidos</a:t>
            </a: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pt-PT" sz="2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8" name="Imagem 17" descr="Uma imagem com mapa&#10;&#10;Descrição gerada automaticamente">
            <a:extLst>
              <a:ext uri="{FF2B5EF4-FFF2-40B4-BE49-F238E27FC236}">
                <a16:creationId xmlns:a16="http://schemas.microsoft.com/office/drawing/2014/main" id="{CF711450-1ABB-42F5-B27D-297035056A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1458" y="2103997"/>
            <a:ext cx="6042211" cy="339874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346571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>
            <a:extLst>
              <a:ext uri="{FF2B5EF4-FFF2-40B4-BE49-F238E27FC236}">
                <a16:creationId xmlns:a16="http://schemas.microsoft.com/office/drawing/2014/main" id="{A4BF32E4-7D7E-0B4A-950F-55A789E5B9D4}"/>
              </a:ext>
            </a:extLst>
          </p:cNvPr>
          <p:cNvSpPr/>
          <p:nvPr/>
        </p:nvSpPr>
        <p:spPr>
          <a:xfrm>
            <a:off x="3854824" y="6620933"/>
            <a:ext cx="8337176" cy="2370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C5E7C0C0-C89F-994D-BD14-2A60617FB614}"/>
              </a:ext>
            </a:extLst>
          </p:cNvPr>
          <p:cNvSpPr/>
          <p:nvPr/>
        </p:nvSpPr>
        <p:spPr>
          <a:xfrm>
            <a:off x="0" y="6620932"/>
            <a:ext cx="3854824" cy="23706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ysClr val="windowText" lastClr="000000"/>
              </a:solidFill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C254B218-7A87-44E9-8B38-7624CA3BAF6D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EEA6418-3543-4434-B230-8C24CFE1D3B0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0715D955-876F-443F-B350-5B88205497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61B44672-DEC4-49C5-9E74-38C393FCEB40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86DBC403-F301-4171-85FE-C0A377218DFC}"/>
              </a:ext>
            </a:extLst>
          </p:cNvPr>
          <p:cNvSpPr/>
          <p:nvPr/>
        </p:nvSpPr>
        <p:spPr>
          <a:xfrm>
            <a:off x="2886583" y="491266"/>
            <a:ext cx="1593706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Interagir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7403188F-0E4E-4FF5-90EB-97146BA263F2}"/>
              </a:ext>
            </a:extLst>
          </p:cNvPr>
          <p:cNvSpPr txBox="1"/>
          <p:nvPr/>
        </p:nvSpPr>
        <p:spPr>
          <a:xfrm>
            <a:off x="688333" y="2960445"/>
            <a:ext cx="4476338" cy="1685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b="1" dirty="0" err="1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Chatbots</a:t>
            </a:r>
            <a:r>
              <a:rPr lang="pt-PT" sz="2400" b="1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 (Alexa, Siri) </a:t>
            </a:r>
            <a:b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</a:b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Possibilidade de conversas entre o homem e a máquina.</a:t>
            </a:r>
            <a:endParaRPr lang="pt-PT" sz="2400" b="1" dirty="0"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pic>
        <p:nvPicPr>
          <p:cNvPr id="17" name="Imagem 16">
            <a:extLst>
              <a:ext uri="{FF2B5EF4-FFF2-40B4-BE49-F238E27FC236}">
                <a16:creationId xmlns:a16="http://schemas.microsoft.com/office/drawing/2014/main" id="{DD9A31D6-1967-4655-B623-8DCAAF3621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461456" y="2103996"/>
            <a:ext cx="6042211" cy="3398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6424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>
            <a:extLst>
              <a:ext uri="{FF2B5EF4-FFF2-40B4-BE49-F238E27FC236}">
                <a16:creationId xmlns:a16="http://schemas.microsoft.com/office/drawing/2014/main" id="{A4BF32E4-7D7E-0B4A-950F-55A789E5B9D4}"/>
              </a:ext>
            </a:extLst>
          </p:cNvPr>
          <p:cNvSpPr/>
          <p:nvPr/>
        </p:nvSpPr>
        <p:spPr>
          <a:xfrm>
            <a:off x="3854824" y="6620933"/>
            <a:ext cx="8337176" cy="2370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C5E7C0C0-C89F-994D-BD14-2A60617FB614}"/>
              </a:ext>
            </a:extLst>
          </p:cNvPr>
          <p:cNvSpPr/>
          <p:nvPr/>
        </p:nvSpPr>
        <p:spPr>
          <a:xfrm>
            <a:off x="0" y="6620932"/>
            <a:ext cx="3854824" cy="23706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ysClr val="windowText" lastClr="000000"/>
              </a:solidFill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C254B218-7A87-44E9-8B38-7624CA3BAF6D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EEA6418-3543-4434-B230-8C24CFE1D3B0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0715D955-876F-443F-B350-5B88205497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61B44672-DEC4-49C5-9E74-38C393FCEB40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86DBC403-F301-4171-85FE-C0A377218DFC}"/>
              </a:ext>
            </a:extLst>
          </p:cNvPr>
          <p:cNvSpPr/>
          <p:nvPr/>
        </p:nvSpPr>
        <p:spPr>
          <a:xfrm>
            <a:off x="2886583" y="491266"/>
            <a:ext cx="1593706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Interagir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10F03DDA-4478-438B-B89D-326D27688D6A}"/>
              </a:ext>
            </a:extLst>
          </p:cNvPr>
          <p:cNvSpPr txBox="1"/>
          <p:nvPr/>
        </p:nvSpPr>
        <p:spPr>
          <a:xfrm>
            <a:off x="688332" y="2426724"/>
            <a:ext cx="4476338" cy="27876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b="1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Carros autónomos</a:t>
            </a:r>
          </a:p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Utilizam dados de sensores para manipular como o carro anda e responde ao ambiente circundante.</a:t>
            </a:r>
            <a:endParaRPr lang="pt-PT" sz="2400" b="1" dirty="0"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pic>
        <p:nvPicPr>
          <p:cNvPr id="18" name="Imagem 17" descr="Uma imagem com carro, exterior, veículo, assento&#10;&#10;Descrição gerada automaticamente">
            <a:extLst>
              <a:ext uri="{FF2B5EF4-FFF2-40B4-BE49-F238E27FC236}">
                <a16:creationId xmlns:a16="http://schemas.microsoft.com/office/drawing/2014/main" id="{97BC8C9A-8523-4C3E-A27C-E91E18DFD7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461457" y="2103997"/>
            <a:ext cx="6042211" cy="3398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9268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>
            <a:extLst>
              <a:ext uri="{FF2B5EF4-FFF2-40B4-BE49-F238E27FC236}">
                <a16:creationId xmlns:a16="http://schemas.microsoft.com/office/drawing/2014/main" id="{4FAA28DA-9CDF-124F-B4FF-EC7705BE7F0B}"/>
              </a:ext>
            </a:extLst>
          </p:cNvPr>
          <p:cNvSpPr/>
          <p:nvPr/>
        </p:nvSpPr>
        <p:spPr>
          <a:xfrm>
            <a:off x="3190461" y="2998113"/>
            <a:ext cx="5811078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5000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Inteligência Artificial</a:t>
            </a:r>
            <a:endParaRPr lang="pt-PT" sz="5000" cap="none" spc="0" dirty="0">
              <a:ln w="0"/>
              <a:solidFill>
                <a:schemeClr val="tx1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F5AA2204-69C0-4C6F-91C3-9C1D8F5EE184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8" name="Agrupar 7">
            <a:extLst>
              <a:ext uri="{FF2B5EF4-FFF2-40B4-BE49-F238E27FC236}">
                <a16:creationId xmlns:a16="http://schemas.microsoft.com/office/drawing/2014/main" id="{1D4BEFBC-A310-439E-9498-76575DF91DEB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9" name="Imagem 8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E409C8A1-1BD5-4BB8-97D8-339C72E959D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0" name="Conexão Reta 4">
              <a:extLst>
                <a:ext uri="{FF2B5EF4-FFF2-40B4-BE49-F238E27FC236}">
                  <a16:creationId xmlns:a16="http://schemas.microsoft.com/office/drawing/2014/main" id="{4D60E9BE-B88C-46A9-B322-0F20D9702BDB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802926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>
            <a:extLst>
              <a:ext uri="{FF2B5EF4-FFF2-40B4-BE49-F238E27FC236}">
                <a16:creationId xmlns:a16="http://schemas.microsoft.com/office/drawing/2014/main" id="{A4BF32E4-7D7E-0B4A-950F-55A789E5B9D4}"/>
              </a:ext>
            </a:extLst>
          </p:cNvPr>
          <p:cNvSpPr/>
          <p:nvPr/>
        </p:nvSpPr>
        <p:spPr>
          <a:xfrm>
            <a:off x="3854824" y="6620933"/>
            <a:ext cx="8337176" cy="2370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C5E7C0C0-C89F-994D-BD14-2A60617FB614}"/>
              </a:ext>
            </a:extLst>
          </p:cNvPr>
          <p:cNvSpPr/>
          <p:nvPr/>
        </p:nvSpPr>
        <p:spPr>
          <a:xfrm>
            <a:off x="0" y="6620932"/>
            <a:ext cx="3854824" cy="23706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ysClr val="windowText" lastClr="000000"/>
              </a:solidFill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C254B218-7A87-44E9-8B38-7624CA3BAF6D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EEA6418-3543-4434-B230-8C24CFE1D3B0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0715D955-876F-443F-B350-5B88205497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61B44672-DEC4-49C5-9E74-38C393FCEB40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86DBC403-F301-4171-85FE-C0A377218DFC}"/>
              </a:ext>
            </a:extLst>
          </p:cNvPr>
          <p:cNvSpPr/>
          <p:nvPr/>
        </p:nvSpPr>
        <p:spPr>
          <a:xfrm>
            <a:off x="2886583" y="491266"/>
            <a:ext cx="5442516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Mas... Muito mais importante...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6C72828A-322C-4A0D-B3D2-64CDE588DFDF}"/>
              </a:ext>
            </a:extLst>
          </p:cNvPr>
          <p:cNvSpPr txBox="1"/>
          <p:nvPr/>
        </p:nvSpPr>
        <p:spPr>
          <a:xfrm>
            <a:off x="688332" y="3527509"/>
            <a:ext cx="4476338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PT" sz="2400" b="1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O impacto na sociedade</a:t>
            </a:r>
          </a:p>
        </p:txBody>
      </p:sp>
      <p:pic>
        <p:nvPicPr>
          <p:cNvPr id="17" name="Picture 2" descr="The Social Impact of AI">
            <a:extLst>
              <a:ext uri="{FF2B5EF4-FFF2-40B4-BE49-F238E27FC236}">
                <a16:creationId xmlns:a16="http://schemas.microsoft.com/office/drawing/2014/main" id="{35DC8CF2-D77B-4CC4-9B42-BA047A23BF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457" y="2097337"/>
            <a:ext cx="6042211" cy="3431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95465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>
            <a:extLst>
              <a:ext uri="{FF2B5EF4-FFF2-40B4-BE49-F238E27FC236}">
                <a16:creationId xmlns:a16="http://schemas.microsoft.com/office/drawing/2014/main" id="{A4BF32E4-7D7E-0B4A-950F-55A789E5B9D4}"/>
              </a:ext>
            </a:extLst>
          </p:cNvPr>
          <p:cNvSpPr/>
          <p:nvPr/>
        </p:nvSpPr>
        <p:spPr>
          <a:xfrm>
            <a:off x="3854824" y="6620933"/>
            <a:ext cx="8337176" cy="2370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C5E7C0C0-C89F-994D-BD14-2A60617FB614}"/>
              </a:ext>
            </a:extLst>
          </p:cNvPr>
          <p:cNvSpPr/>
          <p:nvPr/>
        </p:nvSpPr>
        <p:spPr>
          <a:xfrm>
            <a:off x="0" y="6620932"/>
            <a:ext cx="3854824" cy="23706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ysClr val="windowText" lastClr="000000"/>
              </a:solidFill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C254B218-7A87-44E9-8B38-7624CA3BAF6D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EEA6418-3543-4434-B230-8C24CFE1D3B0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0715D955-876F-443F-B350-5B88205497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61B44672-DEC4-49C5-9E74-38C393FCEB40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86DBC403-F301-4171-85FE-C0A377218DFC}"/>
              </a:ext>
            </a:extLst>
          </p:cNvPr>
          <p:cNvSpPr/>
          <p:nvPr/>
        </p:nvSpPr>
        <p:spPr>
          <a:xfrm>
            <a:off x="2886583" y="491266"/>
            <a:ext cx="3088923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IA e a Sociedade</a:t>
            </a:r>
          </a:p>
        </p:txBody>
      </p:sp>
      <p:sp>
        <p:nvSpPr>
          <p:cNvPr id="16" name="Google Shape;502;p49">
            <a:extLst>
              <a:ext uri="{FF2B5EF4-FFF2-40B4-BE49-F238E27FC236}">
                <a16:creationId xmlns:a16="http://schemas.microsoft.com/office/drawing/2014/main" id="{ADA0AB93-5748-402B-ADE5-4A9C0F6D8E63}"/>
              </a:ext>
            </a:extLst>
          </p:cNvPr>
          <p:cNvSpPr>
            <a:spLocks noChangeAspect="1"/>
          </p:cNvSpPr>
          <p:nvPr/>
        </p:nvSpPr>
        <p:spPr>
          <a:xfrm>
            <a:off x="1439404" y="4015365"/>
            <a:ext cx="2520000" cy="2520000"/>
          </a:xfrm>
          <a:prstGeom prst="ellipse">
            <a:avLst/>
          </a:prstGeom>
          <a:solidFill>
            <a:srgbClr val="4CBED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pt-PT" sz="2000" dirty="0">
                <a:solidFill>
                  <a:srgbClr val="FFFFFF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  <a:sym typeface="Oswald"/>
              </a:rPr>
              <a:t>Acelerar a Ciência</a:t>
            </a:r>
          </a:p>
        </p:txBody>
      </p:sp>
      <p:sp>
        <p:nvSpPr>
          <p:cNvPr id="18" name="Google Shape;503;p49">
            <a:extLst>
              <a:ext uri="{FF2B5EF4-FFF2-40B4-BE49-F238E27FC236}">
                <a16:creationId xmlns:a16="http://schemas.microsoft.com/office/drawing/2014/main" id="{7304D074-EAEA-4F50-9787-B646EECFB2E3}"/>
              </a:ext>
            </a:extLst>
          </p:cNvPr>
          <p:cNvSpPr>
            <a:spLocks noChangeAspect="1"/>
          </p:cNvSpPr>
          <p:nvPr/>
        </p:nvSpPr>
        <p:spPr>
          <a:xfrm>
            <a:off x="1439404" y="1253257"/>
            <a:ext cx="2520000" cy="2520000"/>
          </a:xfrm>
          <a:prstGeom prst="ellipse">
            <a:avLst/>
          </a:prstGeom>
          <a:solidFill>
            <a:srgbClr val="FFAE2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pt-PT" sz="2000" dirty="0">
                <a:solidFill>
                  <a:srgbClr val="FFFFFF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  <a:sym typeface="Oswald"/>
              </a:rPr>
              <a:t>Saúde e </a:t>
            </a:r>
          </a:p>
          <a:p>
            <a:pPr lvl="0" algn="ctr"/>
            <a:r>
              <a:rPr lang="pt-PT" sz="2000" dirty="0">
                <a:solidFill>
                  <a:srgbClr val="FFFFFF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  <a:sym typeface="Oswald"/>
              </a:rPr>
              <a:t>Qualidade de Vida</a:t>
            </a:r>
          </a:p>
        </p:txBody>
      </p:sp>
      <p:sp>
        <p:nvSpPr>
          <p:cNvPr id="19" name="Google Shape;504;p49">
            <a:extLst>
              <a:ext uri="{FF2B5EF4-FFF2-40B4-BE49-F238E27FC236}">
                <a16:creationId xmlns:a16="http://schemas.microsoft.com/office/drawing/2014/main" id="{BBF73045-7555-465A-AC8C-E7C60DA9519C}"/>
              </a:ext>
            </a:extLst>
          </p:cNvPr>
          <p:cNvSpPr>
            <a:spLocks noChangeAspect="1"/>
          </p:cNvSpPr>
          <p:nvPr/>
        </p:nvSpPr>
        <p:spPr>
          <a:xfrm>
            <a:off x="5033656" y="1250241"/>
            <a:ext cx="2520000" cy="2520000"/>
          </a:xfrm>
          <a:prstGeom prst="ellipse">
            <a:avLst/>
          </a:prstGeom>
          <a:solidFill>
            <a:srgbClr val="02123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PT" sz="2000" dirty="0">
                <a:solidFill>
                  <a:schemeClr val="bg1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Educação</a:t>
            </a:r>
            <a:endParaRPr dirty="0">
              <a:solidFill>
                <a:schemeClr val="bg1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sp>
        <p:nvSpPr>
          <p:cNvPr id="20" name="Google Shape;505;p49">
            <a:extLst>
              <a:ext uri="{FF2B5EF4-FFF2-40B4-BE49-F238E27FC236}">
                <a16:creationId xmlns:a16="http://schemas.microsoft.com/office/drawing/2014/main" id="{80BB4942-808C-48C4-940B-7D78668BBEF6}"/>
              </a:ext>
            </a:extLst>
          </p:cNvPr>
          <p:cNvSpPr>
            <a:spLocks noChangeAspect="1"/>
          </p:cNvSpPr>
          <p:nvPr/>
        </p:nvSpPr>
        <p:spPr>
          <a:xfrm>
            <a:off x="8696938" y="1125086"/>
            <a:ext cx="2520000" cy="2520000"/>
          </a:xfrm>
          <a:prstGeom prst="ellipse">
            <a:avLst/>
          </a:prstGeom>
          <a:solidFill>
            <a:srgbClr val="00C3B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pt-PT" sz="2000" dirty="0">
                <a:solidFill>
                  <a:srgbClr val="FFFFFF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  <a:sym typeface="Oswald"/>
              </a:rPr>
              <a:t>Economia</a:t>
            </a:r>
            <a:endParaRPr sz="2000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21" name="Google Shape;554;p49">
            <a:extLst>
              <a:ext uri="{FF2B5EF4-FFF2-40B4-BE49-F238E27FC236}">
                <a16:creationId xmlns:a16="http://schemas.microsoft.com/office/drawing/2014/main" id="{1745863C-6DC7-41C0-8988-075C941B1675}"/>
              </a:ext>
            </a:extLst>
          </p:cNvPr>
          <p:cNvSpPr>
            <a:spLocks noChangeAspect="1"/>
          </p:cNvSpPr>
          <p:nvPr/>
        </p:nvSpPr>
        <p:spPr>
          <a:xfrm>
            <a:off x="5066878" y="4004008"/>
            <a:ext cx="2520000" cy="2520000"/>
          </a:xfrm>
          <a:prstGeom prst="ellipse">
            <a:avLst/>
          </a:prstGeom>
          <a:solidFill>
            <a:srgbClr val="F0414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pt-PT" sz="2000" dirty="0">
                <a:solidFill>
                  <a:srgbClr val="FFFFFF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  <a:sym typeface="Oswald"/>
              </a:rPr>
              <a:t>Justiça Social e Política</a:t>
            </a:r>
          </a:p>
        </p:txBody>
      </p:sp>
      <p:sp>
        <p:nvSpPr>
          <p:cNvPr id="22" name="Google Shape;600;p49">
            <a:extLst>
              <a:ext uri="{FF2B5EF4-FFF2-40B4-BE49-F238E27FC236}">
                <a16:creationId xmlns:a16="http://schemas.microsoft.com/office/drawing/2014/main" id="{48C1DC32-D793-4E08-B52B-A5F7B781D48B}"/>
              </a:ext>
            </a:extLst>
          </p:cNvPr>
          <p:cNvSpPr>
            <a:spLocks noChangeAspect="1"/>
          </p:cNvSpPr>
          <p:nvPr/>
        </p:nvSpPr>
        <p:spPr>
          <a:xfrm>
            <a:off x="8696938" y="4004008"/>
            <a:ext cx="2520000" cy="2520000"/>
          </a:xfrm>
          <a:prstGeom prst="ellipse">
            <a:avLst/>
          </a:prstGeom>
          <a:solidFill>
            <a:srgbClr val="EC6A3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pt-PT" sz="2000" dirty="0">
                <a:solidFill>
                  <a:srgbClr val="FFFFFF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  <a:sym typeface="Oswald"/>
              </a:rPr>
              <a:t>Defesa e Segurança</a:t>
            </a:r>
          </a:p>
        </p:txBody>
      </p:sp>
    </p:spTree>
    <p:extLst>
      <p:ext uri="{BB962C8B-B14F-4D97-AF65-F5344CB8AC3E}">
        <p14:creationId xmlns:p14="http://schemas.microsoft.com/office/powerpoint/2010/main" val="8947672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>
            <a:extLst>
              <a:ext uri="{FF2B5EF4-FFF2-40B4-BE49-F238E27FC236}">
                <a16:creationId xmlns:a16="http://schemas.microsoft.com/office/drawing/2014/main" id="{A4BF32E4-7D7E-0B4A-950F-55A789E5B9D4}"/>
              </a:ext>
            </a:extLst>
          </p:cNvPr>
          <p:cNvSpPr/>
          <p:nvPr/>
        </p:nvSpPr>
        <p:spPr>
          <a:xfrm>
            <a:off x="3854824" y="6620933"/>
            <a:ext cx="8337176" cy="2370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C5E7C0C0-C89F-994D-BD14-2A60617FB614}"/>
              </a:ext>
            </a:extLst>
          </p:cNvPr>
          <p:cNvSpPr/>
          <p:nvPr/>
        </p:nvSpPr>
        <p:spPr>
          <a:xfrm>
            <a:off x="0" y="6620932"/>
            <a:ext cx="3854824" cy="23706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ysClr val="windowText" lastClr="000000"/>
              </a:solidFill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C254B218-7A87-44E9-8B38-7624CA3BAF6D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EEA6418-3543-4434-B230-8C24CFE1D3B0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0715D955-876F-443F-B350-5B882054978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61B44672-DEC4-49C5-9E74-38C393FCEB40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86DBC403-F301-4171-85FE-C0A377218DFC}"/>
              </a:ext>
            </a:extLst>
          </p:cNvPr>
          <p:cNvSpPr/>
          <p:nvPr/>
        </p:nvSpPr>
        <p:spPr>
          <a:xfrm>
            <a:off x="2886583" y="491266"/>
            <a:ext cx="3709670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Impacto Social da IA</a:t>
            </a:r>
          </a:p>
        </p:txBody>
      </p:sp>
      <p:pic>
        <p:nvPicPr>
          <p:cNvPr id="17" name="Multimédia Online 2" descr="AI: Impact on Society">
            <a:hlinkClick r:id="" action="ppaction://media"/>
            <a:extLst>
              <a:ext uri="{FF2B5EF4-FFF2-40B4-BE49-F238E27FC236}">
                <a16:creationId xmlns:a16="http://schemas.microsoft.com/office/drawing/2014/main" id="{E1E9821A-C6CE-4204-A312-C27481F99B0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2406032" y="1795601"/>
            <a:ext cx="7379936" cy="4169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673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>
            <a:extLst>
              <a:ext uri="{FF2B5EF4-FFF2-40B4-BE49-F238E27FC236}">
                <a16:creationId xmlns:a16="http://schemas.microsoft.com/office/drawing/2014/main" id="{A4BF32E4-7D7E-0B4A-950F-55A789E5B9D4}"/>
              </a:ext>
            </a:extLst>
          </p:cNvPr>
          <p:cNvSpPr/>
          <p:nvPr/>
        </p:nvSpPr>
        <p:spPr>
          <a:xfrm>
            <a:off x="3854824" y="6620933"/>
            <a:ext cx="8337176" cy="2370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C5E7C0C0-C89F-994D-BD14-2A60617FB614}"/>
              </a:ext>
            </a:extLst>
          </p:cNvPr>
          <p:cNvSpPr/>
          <p:nvPr/>
        </p:nvSpPr>
        <p:spPr>
          <a:xfrm>
            <a:off x="0" y="6620932"/>
            <a:ext cx="3854824" cy="23706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ysClr val="windowText" lastClr="000000"/>
              </a:solidFill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C254B218-7A87-44E9-8B38-7624CA3BAF6D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EEA6418-3543-4434-B230-8C24CFE1D3B0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0715D955-876F-443F-B350-5B88205497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61B44672-DEC4-49C5-9E74-38C393FCEB40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86DBC403-F301-4171-85FE-C0A377218DFC}"/>
              </a:ext>
            </a:extLst>
          </p:cNvPr>
          <p:cNvSpPr/>
          <p:nvPr/>
        </p:nvSpPr>
        <p:spPr>
          <a:xfrm>
            <a:off x="2886583" y="491266"/>
            <a:ext cx="4737194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Os prós e os contras da IA</a:t>
            </a:r>
          </a:p>
        </p:txBody>
      </p:sp>
      <p:graphicFrame>
        <p:nvGraphicFramePr>
          <p:cNvPr id="13" name="Google Shape;1203;p55">
            <a:extLst>
              <a:ext uri="{FF2B5EF4-FFF2-40B4-BE49-F238E27FC236}">
                <a16:creationId xmlns:a16="http://schemas.microsoft.com/office/drawing/2014/main" id="{9DB462BF-F698-44A7-8133-9A1B0195C9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55504895"/>
              </p:ext>
            </p:extLst>
          </p:nvPr>
        </p:nvGraphicFramePr>
        <p:xfrm>
          <a:off x="321733" y="2077727"/>
          <a:ext cx="11548533" cy="2702546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6632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349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502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4048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 i="0" u="none" dirty="0">
                          <a:latin typeface="Helvetica" panose="020B0604020202020204" pitchFamily="34" charset="0"/>
                          <a:ea typeface="Verdana" panose="020B0604030504040204" pitchFamily="34" charset="0"/>
                          <a:cs typeface="Helvetica" panose="020B0604020202020204" pitchFamily="34" charset="0"/>
                        </a:rPr>
                        <a:t>Exemplos de IA</a:t>
                      </a:r>
                      <a:endParaRPr b="1" i="0" u="none" dirty="0">
                        <a:latin typeface="Helvetica" panose="020B0604020202020204" pitchFamily="34" charset="0"/>
                        <a:ea typeface="Verdana" panose="020B0604030504040204" pitchFamily="34" charset="0"/>
                        <a:cs typeface="Helvetica" panose="020B0604020202020204" pitchFamily="34" charset="0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 i="0" u="none" dirty="0">
                          <a:latin typeface="Helvetica" panose="020B0604020202020204" pitchFamily="34" charset="0"/>
                          <a:ea typeface="Verdana" panose="020B0604030504040204" pitchFamily="34" charset="0"/>
                          <a:cs typeface="Helvetica" panose="020B0604020202020204" pitchFamily="34" charset="0"/>
                        </a:rPr>
                        <a:t>Os pr</a:t>
                      </a:r>
                      <a:r>
                        <a:rPr lang="pt-PT" b="1" i="0" u="none" dirty="0">
                          <a:latin typeface="Helvetica" panose="020B0604020202020204" pitchFamily="34" charset="0"/>
                          <a:ea typeface="Verdana" panose="020B0604030504040204" pitchFamily="34" charset="0"/>
                          <a:cs typeface="Helvetica" panose="020B0604020202020204" pitchFamily="34" charset="0"/>
                        </a:rPr>
                        <a:t>ó</a:t>
                      </a:r>
                      <a:r>
                        <a:rPr lang="en" b="1" i="0" u="none" dirty="0">
                          <a:latin typeface="Helvetica" panose="020B0604020202020204" pitchFamily="34" charset="0"/>
                          <a:ea typeface="Verdana" panose="020B0604030504040204" pitchFamily="34" charset="0"/>
                          <a:cs typeface="Helvetica" panose="020B0604020202020204" pitchFamily="34" charset="0"/>
                        </a:rPr>
                        <a:t>s…</a:t>
                      </a:r>
                      <a:endParaRPr b="1" i="0" u="none" dirty="0">
                        <a:latin typeface="Helvetica" panose="020B0604020202020204" pitchFamily="34" charset="0"/>
                        <a:ea typeface="Verdana" panose="020B0604030504040204" pitchFamily="34" charset="0"/>
                        <a:cs typeface="Helvetica" panose="020B0604020202020204" pitchFamily="34" charset="0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 i="0" u="none" dirty="0">
                          <a:latin typeface="Helvetica" panose="020B0604020202020204" pitchFamily="34" charset="0"/>
                          <a:ea typeface="Verdana" panose="020B0604030504040204" pitchFamily="34" charset="0"/>
                          <a:cs typeface="Helvetica" panose="020B0604020202020204" pitchFamily="34" charset="0"/>
                        </a:rPr>
                        <a:t>Os contras…</a:t>
                      </a:r>
                      <a:endParaRPr b="1" i="0" u="none" dirty="0">
                        <a:latin typeface="Helvetica" panose="020B0604020202020204" pitchFamily="34" charset="0"/>
                        <a:ea typeface="Verdana" panose="020B0604030504040204" pitchFamily="34" charset="0"/>
                        <a:cs typeface="Helvetica" panose="020B0604020202020204" pitchFamily="34" charset="0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4048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>
                          <a:latin typeface="Helvetica" panose="020B0604020202020204" pitchFamily="34" charset="0"/>
                          <a:ea typeface="Verdana" panose="020B0604030504040204" pitchFamily="34" charset="0"/>
                          <a:cs typeface="Helvetica" panose="020B0604020202020204" pitchFamily="34" charset="0"/>
                        </a:rPr>
                        <a:t>Carros Autónomos</a:t>
                      </a:r>
                      <a:endParaRPr dirty="0">
                        <a:latin typeface="Helvetica" panose="020B0604020202020204" pitchFamily="34" charset="0"/>
                        <a:ea typeface="Verdana" panose="020B0604030504040204" pitchFamily="34" charset="0"/>
                        <a:cs typeface="Helvetica" panose="020B0604020202020204" pitchFamily="34" charset="0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 i="0" dirty="0">
                          <a:latin typeface="Helvetica" panose="020B0604020202020204" pitchFamily="34" charset="0"/>
                          <a:ea typeface="Verdana" panose="020B0604030504040204" pitchFamily="34" charset="0"/>
                          <a:cs typeface="Helvetica" panose="020B0604020202020204" pitchFamily="34" charset="0"/>
                        </a:rPr>
                        <a:t>Permite que mais pessoas conduzam</a:t>
                      </a:r>
                      <a:endParaRPr i="0" dirty="0">
                        <a:latin typeface="Helvetica" panose="020B0604020202020204" pitchFamily="34" charset="0"/>
                        <a:ea typeface="Verdana" panose="020B0604030504040204" pitchFamily="34" charset="0"/>
                        <a:cs typeface="Helvetica" panose="020B0604020202020204" pitchFamily="34" charset="0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 i="0" dirty="0">
                          <a:latin typeface="Helvetica" panose="020B0604020202020204" pitchFamily="34" charset="0"/>
                          <a:ea typeface="Verdana" panose="020B0604030504040204" pitchFamily="34" charset="0"/>
                          <a:cs typeface="Helvetica" panose="020B0604020202020204" pitchFamily="34" charset="0"/>
                        </a:rPr>
                        <a:t>Não é perfeito, pode causar acidentes</a:t>
                      </a: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4048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>
                          <a:latin typeface="Helvetica" panose="020B0604020202020204" pitchFamily="34" charset="0"/>
                          <a:ea typeface="Verdana" panose="020B0604030504040204" pitchFamily="34" charset="0"/>
                          <a:cs typeface="Helvetica" panose="020B0604020202020204" pitchFamily="34" charset="0"/>
                        </a:rPr>
                        <a:t>Assistente Google/Siri</a:t>
                      </a:r>
                      <a:endParaRPr dirty="0">
                        <a:latin typeface="Helvetica" panose="020B0604020202020204" pitchFamily="34" charset="0"/>
                        <a:ea typeface="Verdana" panose="020B0604030504040204" pitchFamily="34" charset="0"/>
                        <a:cs typeface="Helvetica" panose="020B0604020202020204" pitchFamily="34" charset="0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 i="0" dirty="0">
                          <a:latin typeface="Helvetica" panose="020B0604020202020204" pitchFamily="34" charset="0"/>
                          <a:ea typeface="Verdana" panose="020B0604030504040204" pitchFamily="34" charset="0"/>
                          <a:cs typeface="Helvetica" panose="020B0604020202020204" pitchFamily="34" charset="0"/>
                        </a:rPr>
                        <a:t>Pode fazer coisas de mãos livres</a:t>
                      </a: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 i="0" dirty="0">
                          <a:latin typeface="Helvetica" panose="020B0604020202020204" pitchFamily="34" charset="0"/>
                          <a:ea typeface="Verdana" panose="020B0604030504040204" pitchFamily="34" charset="0"/>
                          <a:cs typeface="Helvetica" panose="020B0604020202020204" pitchFamily="34" charset="0"/>
                        </a:rPr>
                        <a:t>Acesso mais fácil à música</a:t>
                      </a: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 i="0" dirty="0">
                          <a:latin typeface="Helvetica" panose="020B0604020202020204" pitchFamily="34" charset="0"/>
                          <a:ea typeface="Verdana" panose="020B0604030504040204" pitchFamily="34" charset="0"/>
                          <a:cs typeface="Helvetica" panose="020B0604020202020204" pitchFamily="34" charset="0"/>
                        </a:rPr>
                        <a:t>Acesso mais fácil à informação</a:t>
                      </a: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 i="0" dirty="0">
                          <a:latin typeface="Helvetica" panose="020B0604020202020204" pitchFamily="34" charset="0"/>
                          <a:ea typeface="Verdana" panose="020B0604030504040204" pitchFamily="34" charset="0"/>
                          <a:cs typeface="Helvetica" panose="020B0604020202020204" pitchFamily="34" charset="0"/>
                        </a:rPr>
                        <a:t>Ouvir as conversas</a:t>
                      </a: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 i="0" dirty="0">
                          <a:latin typeface="Helvetica" panose="020B0604020202020204" pitchFamily="34" charset="0"/>
                          <a:ea typeface="Verdana" panose="020B0604030504040204" pitchFamily="34" charset="0"/>
                          <a:cs typeface="Helvetica" panose="020B0604020202020204" pitchFamily="34" charset="0"/>
                        </a:rPr>
                        <a:t>Interpretar-nos mal e responder mal às perguntas</a:t>
                      </a: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 i="0" dirty="0">
                          <a:latin typeface="Helvetica" panose="020B0604020202020204" pitchFamily="34" charset="0"/>
                          <a:ea typeface="Verdana" panose="020B0604030504040204" pitchFamily="34" charset="0"/>
                          <a:cs typeface="Helvetica" panose="020B0604020202020204" pitchFamily="34" charset="0"/>
                        </a:rPr>
                        <a:t>Comprar algo que não queremos</a:t>
                      </a: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 i="0" dirty="0">
                          <a:latin typeface="Helvetica" panose="020B0604020202020204" pitchFamily="34" charset="0"/>
                          <a:ea typeface="Verdana" panose="020B0604030504040204" pitchFamily="34" charset="0"/>
                          <a:cs typeface="Helvetica" panose="020B0604020202020204" pitchFamily="34" charset="0"/>
                        </a:rPr>
                        <a:t>Pode ser pirateado</a:t>
                      </a:r>
                      <a:endParaRPr i="0" dirty="0">
                        <a:latin typeface="Helvetica" panose="020B0604020202020204" pitchFamily="34" charset="0"/>
                        <a:ea typeface="Verdana" panose="020B0604030504040204" pitchFamily="34" charset="0"/>
                        <a:cs typeface="Helvetica" panose="020B0604020202020204" pitchFamily="34" charset="0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60945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>
            <a:extLst>
              <a:ext uri="{FF2B5EF4-FFF2-40B4-BE49-F238E27FC236}">
                <a16:creationId xmlns:a16="http://schemas.microsoft.com/office/drawing/2014/main" id="{A4BF32E4-7D7E-0B4A-950F-55A789E5B9D4}"/>
              </a:ext>
            </a:extLst>
          </p:cNvPr>
          <p:cNvSpPr/>
          <p:nvPr/>
        </p:nvSpPr>
        <p:spPr>
          <a:xfrm>
            <a:off x="3854824" y="6620933"/>
            <a:ext cx="8337176" cy="2370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C5E7C0C0-C89F-994D-BD14-2A60617FB614}"/>
              </a:ext>
            </a:extLst>
          </p:cNvPr>
          <p:cNvSpPr/>
          <p:nvPr/>
        </p:nvSpPr>
        <p:spPr>
          <a:xfrm>
            <a:off x="0" y="6620932"/>
            <a:ext cx="3854824" cy="23706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ysClr val="windowText" lastClr="000000"/>
              </a:solidFill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C254B218-7A87-44E9-8B38-7624CA3BAF6D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EEA6418-3543-4434-B230-8C24CFE1D3B0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0715D955-876F-443F-B350-5B88205497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61B44672-DEC4-49C5-9E74-38C393FCEB40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86DBC403-F301-4171-85FE-C0A377218DFC}"/>
              </a:ext>
            </a:extLst>
          </p:cNvPr>
          <p:cNvSpPr/>
          <p:nvPr/>
        </p:nvSpPr>
        <p:spPr>
          <a:xfrm>
            <a:off x="2886583" y="491266"/>
            <a:ext cx="3090526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IA - Sim ou Não?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D8D2999B-C8D0-4FE7-A8D4-CFB06F9773E8}"/>
              </a:ext>
            </a:extLst>
          </p:cNvPr>
          <p:cNvSpPr txBox="1"/>
          <p:nvPr/>
        </p:nvSpPr>
        <p:spPr>
          <a:xfrm>
            <a:off x="898904" y="1859298"/>
            <a:ext cx="2437513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b="1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Exemplo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D0D136A6-6DD1-40CF-8445-6B1C2613AAD0}"/>
              </a:ext>
            </a:extLst>
          </p:cNvPr>
          <p:cNvSpPr txBox="1"/>
          <p:nvPr/>
        </p:nvSpPr>
        <p:spPr>
          <a:xfrm>
            <a:off x="898904" y="2486251"/>
            <a:ext cx="5613401" cy="2793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Os fantasmas dos jogo </a:t>
            </a:r>
            <a:r>
              <a:rPr lang="pt-PT" sz="2400" dirty="0" err="1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Pacman</a:t>
            </a: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 não é IA porque apenas seguem a sua programação e não melhoram com o tempo. Os fantasmas comportam-se da mesma maneira em todos os níveis.</a:t>
            </a:r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134EF0C1-8B3C-4207-8D34-2CE4D9FBDF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7213601" y="1408788"/>
            <a:ext cx="4326467" cy="4326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171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>
            <a:extLst>
              <a:ext uri="{FF2B5EF4-FFF2-40B4-BE49-F238E27FC236}">
                <a16:creationId xmlns:a16="http://schemas.microsoft.com/office/drawing/2014/main" id="{A4BF32E4-7D7E-0B4A-950F-55A789E5B9D4}"/>
              </a:ext>
            </a:extLst>
          </p:cNvPr>
          <p:cNvSpPr/>
          <p:nvPr/>
        </p:nvSpPr>
        <p:spPr>
          <a:xfrm>
            <a:off x="3854824" y="6620933"/>
            <a:ext cx="8337176" cy="2370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C5E7C0C0-C89F-994D-BD14-2A60617FB614}"/>
              </a:ext>
            </a:extLst>
          </p:cNvPr>
          <p:cNvSpPr/>
          <p:nvPr/>
        </p:nvSpPr>
        <p:spPr>
          <a:xfrm>
            <a:off x="0" y="6620932"/>
            <a:ext cx="3854824" cy="23706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ysClr val="windowText" lastClr="000000"/>
              </a:solidFill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C254B218-7A87-44E9-8B38-7624CA3BAF6D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EEA6418-3543-4434-B230-8C24CFE1D3B0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0715D955-876F-443F-B350-5B88205497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61B44672-DEC4-49C5-9E74-38C393FCEB40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86DBC403-F301-4171-85FE-C0A377218DFC}"/>
              </a:ext>
            </a:extLst>
          </p:cNvPr>
          <p:cNvSpPr/>
          <p:nvPr/>
        </p:nvSpPr>
        <p:spPr>
          <a:xfrm>
            <a:off x="2886583" y="491266"/>
            <a:ext cx="3090526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IA - Sim ou Não?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A8018731-1E8F-44DF-AA24-D811BEF1534A}"/>
              </a:ext>
            </a:extLst>
          </p:cNvPr>
          <p:cNvSpPr txBox="1"/>
          <p:nvPr/>
        </p:nvSpPr>
        <p:spPr>
          <a:xfrm>
            <a:off x="932220" y="2409556"/>
            <a:ext cx="9652001" cy="27876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1 - Percebe o seu ambiente?</a:t>
            </a:r>
          </a:p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2 - Consegue aprender com o tempo?</a:t>
            </a:r>
          </a:p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3 - Faz planos por sua iniciativa?</a:t>
            </a:r>
          </a:p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4 - Interage com o meio ambiente?</a:t>
            </a:r>
          </a:p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5 - É inteligente ou está a seguir a sua programação?</a:t>
            </a:r>
          </a:p>
        </p:txBody>
      </p:sp>
    </p:spTree>
    <p:extLst>
      <p:ext uri="{BB962C8B-B14F-4D97-AF65-F5344CB8AC3E}">
        <p14:creationId xmlns:p14="http://schemas.microsoft.com/office/powerpoint/2010/main" val="2594823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>
            <a:extLst>
              <a:ext uri="{FF2B5EF4-FFF2-40B4-BE49-F238E27FC236}">
                <a16:creationId xmlns:a16="http://schemas.microsoft.com/office/drawing/2014/main" id="{A4BF32E4-7D7E-0B4A-950F-55A789E5B9D4}"/>
              </a:ext>
            </a:extLst>
          </p:cNvPr>
          <p:cNvSpPr/>
          <p:nvPr/>
        </p:nvSpPr>
        <p:spPr>
          <a:xfrm>
            <a:off x="3854824" y="6620933"/>
            <a:ext cx="8337176" cy="2370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C5E7C0C0-C89F-994D-BD14-2A60617FB614}"/>
              </a:ext>
            </a:extLst>
          </p:cNvPr>
          <p:cNvSpPr/>
          <p:nvPr/>
        </p:nvSpPr>
        <p:spPr>
          <a:xfrm>
            <a:off x="0" y="6620932"/>
            <a:ext cx="3854824" cy="23706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ysClr val="windowText" lastClr="000000"/>
              </a:solidFill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C254B218-7A87-44E9-8B38-7624CA3BAF6D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EEA6418-3543-4434-B230-8C24CFE1D3B0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0715D955-876F-443F-B350-5B88205497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61B44672-DEC4-49C5-9E74-38C393FCEB40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86DBC403-F301-4171-85FE-C0A377218DFC}"/>
              </a:ext>
            </a:extLst>
          </p:cNvPr>
          <p:cNvSpPr/>
          <p:nvPr/>
        </p:nvSpPr>
        <p:spPr>
          <a:xfrm>
            <a:off x="2886583" y="491266"/>
            <a:ext cx="3090526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IA - Sim ou Não?</a:t>
            </a:r>
          </a:p>
        </p:txBody>
      </p:sp>
      <p:pic>
        <p:nvPicPr>
          <p:cNvPr id="16" name="Imagem 15" descr="Uma imagem com interior, utensílios de cozinha, eletrodoméstico&#10;&#10;Descrição gerada automaticamente">
            <a:extLst>
              <a:ext uri="{FF2B5EF4-FFF2-40B4-BE49-F238E27FC236}">
                <a16:creationId xmlns:a16="http://schemas.microsoft.com/office/drawing/2014/main" id="{E045FDED-F1D3-44C6-AC3A-867A4AFAA3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3572918" y="1614831"/>
            <a:ext cx="4808382" cy="4436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1939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>
            <a:extLst>
              <a:ext uri="{FF2B5EF4-FFF2-40B4-BE49-F238E27FC236}">
                <a16:creationId xmlns:a16="http://schemas.microsoft.com/office/drawing/2014/main" id="{A4BF32E4-7D7E-0B4A-950F-55A789E5B9D4}"/>
              </a:ext>
            </a:extLst>
          </p:cNvPr>
          <p:cNvSpPr/>
          <p:nvPr/>
        </p:nvSpPr>
        <p:spPr>
          <a:xfrm>
            <a:off x="3854824" y="6620933"/>
            <a:ext cx="8337176" cy="2370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C5E7C0C0-C89F-994D-BD14-2A60617FB614}"/>
              </a:ext>
            </a:extLst>
          </p:cNvPr>
          <p:cNvSpPr/>
          <p:nvPr/>
        </p:nvSpPr>
        <p:spPr>
          <a:xfrm>
            <a:off x="0" y="6620932"/>
            <a:ext cx="3854824" cy="23706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ysClr val="windowText" lastClr="000000"/>
              </a:solidFill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C254B218-7A87-44E9-8B38-7624CA3BAF6D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EEA6418-3543-4434-B230-8C24CFE1D3B0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0715D955-876F-443F-B350-5B88205497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61B44672-DEC4-49C5-9E74-38C393FCEB40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86DBC403-F301-4171-85FE-C0A377218DFC}"/>
              </a:ext>
            </a:extLst>
          </p:cNvPr>
          <p:cNvSpPr/>
          <p:nvPr/>
        </p:nvSpPr>
        <p:spPr>
          <a:xfrm>
            <a:off x="2886583" y="491266"/>
            <a:ext cx="3090526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IA - Sim ou Não?</a:t>
            </a:r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185A6170-E969-41FE-8BF2-852134D228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2971800" y="1489948"/>
            <a:ext cx="62484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5966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>
            <a:extLst>
              <a:ext uri="{FF2B5EF4-FFF2-40B4-BE49-F238E27FC236}">
                <a16:creationId xmlns:a16="http://schemas.microsoft.com/office/drawing/2014/main" id="{A4BF32E4-7D7E-0B4A-950F-55A789E5B9D4}"/>
              </a:ext>
            </a:extLst>
          </p:cNvPr>
          <p:cNvSpPr/>
          <p:nvPr/>
        </p:nvSpPr>
        <p:spPr>
          <a:xfrm>
            <a:off x="3854824" y="6620933"/>
            <a:ext cx="8337176" cy="2370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C5E7C0C0-C89F-994D-BD14-2A60617FB614}"/>
              </a:ext>
            </a:extLst>
          </p:cNvPr>
          <p:cNvSpPr/>
          <p:nvPr/>
        </p:nvSpPr>
        <p:spPr>
          <a:xfrm>
            <a:off x="0" y="6620932"/>
            <a:ext cx="3854824" cy="23706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ysClr val="windowText" lastClr="000000"/>
              </a:solidFill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C254B218-7A87-44E9-8B38-7624CA3BAF6D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EEA6418-3543-4434-B230-8C24CFE1D3B0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0715D955-876F-443F-B350-5B88205497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61B44672-DEC4-49C5-9E74-38C393FCEB40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86DBC403-F301-4171-85FE-C0A377218DFC}"/>
              </a:ext>
            </a:extLst>
          </p:cNvPr>
          <p:cNvSpPr/>
          <p:nvPr/>
        </p:nvSpPr>
        <p:spPr>
          <a:xfrm>
            <a:off x="2886583" y="491266"/>
            <a:ext cx="3090526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IA - Sim ou Não?</a:t>
            </a:r>
          </a:p>
        </p:txBody>
      </p:sp>
      <p:pic>
        <p:nvPicPr>
          <p:cNvPr id="16" name="Imagem 15" descr="Uma imagem com porta, piso, teto, Alumínio&#10;&#10;Descrição gerada automaticamente">
            <a:extLst>
              <a:ext uri="{FF2B5EF4-FFF2-40B4-BE49-F238E27FC236}">
                <a16:creationId xmlns:a16="http://schemas.microsoft.com/office/drawing/2014/main" id="{D2336E37-900F-45DF-B716-9605854ADA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2948485" y="1489948"/>
            <a:ext cx="6295029" cy="4686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59830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>
            <a:extLst>
              <a:ext uri="{FF2B5EF4-FFF2-40B4-BE49-F238E27FC236}">
                <a16:creationId xmlns:a16="http://schemas.microsoft.com/office/drawing/2014/main" id="{A4BF32E4-7D7E-0B4A-950F-55A789E5B9D4}"/>
              </a:ext>
            </a:extLst>
          </p:cNvPr>
          <p:cNvSpPr/>
          <p:nvPr/>
        </p:nvSpPr>
        <p:spPr>
          <a:xfrm>
            <a:off x="3854824" y="6620933"/>
            <a:ext cx="8337176" cy="2370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C5E7C0C0-C89F-994D-BD14-2A60617FB614}"/>
              </a:ext>
            </a:extLst>
          </p:cNvPr>
          <p:cNvSpPr/>
          <p:nvPr/>
        </p:nvSpPr>
        <p:spPr>
          <a:xfrm>
            <a:off x="0" y="6620932"/>
            <a:ext cx="3854824" cy="23706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ysClr val="windowText" lastClr="000000"/>
              </a:solidFill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C254B218-7A87-44E9-8B38-7624CA3BAF6D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EEA6418-3543-4434-B230-8C24CFE1D3B0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0715D955-876F-443F-B350-5B88205497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61B44672-DEC4-49C5-9E74-38C393FCEB40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86DBC403-F301-4171-85FE-C0A377218DFC}"/>
              </a:ext>
            </a:extLst>
          </p:cNvPr>
          <p:cNvSpPr/>
          <p:nvPr/>
        </p:nvSpPr>
        <p:spPr>
          <a:xfrm>
            <a:off x="2886583" y="491266"/>
            <a:ext cx="3090526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IA - Sim ou Não?</a:t>
            </a:r>
          </a:p>
        </p:txBody>
      </p:sp>
      <p:pic>
        <p:nvPicPr>
          <p:cNvPr id="13" name="Imagem 12" descr="Uma imagem com rua, carro, exterior, árvore&#10;&#10;Descrição gerada automaticamente">
            <a:extLst>
              <a:ext uri="{FF2B5EF4-FFF2-40B4-BE49-F238E27FC236}">
                <a16:creationId xmlns:a16="http://schemas.microsoft.com/office/drawing/2014/main" id="{FFFD59C6-A270-4F0D-A6D5-3888E7630F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2618316" y="1545679"/>
            <a:ext cx="6955367" cy="4636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1013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>
            <a:extLst>
              <a:ext uri="{FF2B5EF4-FFF2-40B4-BE49-F238E27FC236}">
                <a16:creationId xmlns:a16="http://schemas.microsoft.com/office/drawing/2014/main" id="{10C6BAA9-0170-594C-B1DC-75AD8491503D}"/>
              </a:ext>
            </a:extLst>
          </p:cNvPr>
          <p:cNvSpPr/>
          <p:nvPr/>
        </p:nvSpPr>
        <p:spPr>
          <a:xfrm>
            <a:off x="754928" y="2863076"/>
            <a:ext cx="10682144" cy="11318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- Definir Inteligência Artificial, tecnologia e robôs, e identificar exemplos de cada um.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F1FB0BC6-FB2B-4D5B-A53B-48DE23C9100C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3DAFF6D4-0708-41CA-BD60-F732929633FF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424B0F53-3ED2-4E3A-A611-906E0C7B05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3" name="Conexão Reta 4">
              <a:extLst>
                <a:ext uri="{FF2B5EF4-FFF2-40B4-BE49-F238E27FC236}">
                  <a16:creationId xmlns:a16="http://schemas.microsoft.com/office/drawing/2014/main" id="{223D6148-A659-45E0-9CAD-03F82F2EF3C0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9514882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>
            <a:extLst>
              <a:ext uri="{FF2B5EF4-FFF2-40B4-BE49-F238E27FC236}">
                <a16:creationId xmlns:a16="http://schemas.microsoft.com/office/drawing/2014/main" id="{A4BF32E4-7D7E-0B4A-950F-55A789E5B9D4}"/>
              </a:ext>
            </a:extLst>
          </p:cNvPr>
          <p:cNvSpPr/>
          <p:nvPr/>
        </p:nvSpPr>
        <p:spPr>
          <a:xfrm>
            <a:off x="3854824" y="6620933"/>
            <a:ext cx="8337176" cy="2370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C5E7C0C0-C89F-994D-BD14-2A60617FB614}"/>
              </a:ext>
            </a:extLst>
          </p:cNvPr>
          <p:cNvSpPr/>
          <p:nvPr/>
        </p:nvSpPr>
        <p:spPr>
          <a:xfrm>
            <a:off x="0" y="6620932"/>
            <a:ext cx="3854824" cy="23706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ysClr val="windowText" lastClr="000000"/>
              </a:solidFill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C254B218-7A87-44E9-8B38-7624CA3BAF6D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EEA6418-3543-4434-B230-8C24CFE1D3B0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0715D955-876F-443F-B350-5B88205497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61B44672-DEC4-49C5-9E74-38C393FCEB40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86DBC403-F301-4171-85FE-C0A377218DFC}"/>
              </a:ext>
            </a:extLst>
          </p:cNvPr>
          <p:cNvSpPr/>
          <p:nvPr/>
        </p:nvSpPr>
        <p:spPr>
          <a:xfrm>
            <a:off x="2886583" y="491266"/>
            <a:ext cx="3090526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IA - Sim ou Não?</a:t>
            </a:r>
          </a:p>
        </p:txBody>
      </p:sp>
      <p:pic>
        <p:nvPicPr>
          <p:cNvPr id="16" name="Imagem 15">
            <a:extLst>
              <a:ext uri="{FF2B5EF4-FFF2-40B4-BE49-F238E27FC236}">
                <a16:creationId xmlns:a16="http://schemas.microsoft.com/office/drawing/2014/main" id="{40BC24D5-6F9C-407B-A95C-E80A6E5A00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3130547" y="1514643"/>
            <a:ext cx="6214535" cy="4636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3632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>
            <a:extLst>
              <a:ext uri="{FF2B5EF4-FFF2-40B4-BE49-F238E27FC236}">
                <a16:creationId xmlns:a16="http://schemas.microsoft.com/office/drawing/2014/main" id="{A4BF32E4-7D7E-0B4A-950F-55A789E5B9D4}"/>
              </a:ext>
            </a:extLst>
          </p:cNvPr>
          <p:cNvSpPr/>
          <p:nvPr/>
        </p:nvSpPr>
        <p:spPr>
          <a:xfrm>
            <a:off x="3854824" y="6620933"/>
            <a:ext cx="8337176" cy="2370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C5E7C0C0-C89F-994D-BD14-2A60617FB614}"/>
              </a:ext>
            </a:extLst>
          </p:cNvPr>
          <p:cNvSpPr/>
          <p:nvPr/>
        </p:nvSpPr>
        <p:spPr>
          <a:xfrm>
            <a:off x="0" y="6620932"/>
            <a:ext cx="3854824" cy="23706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ysClr val="windowText" lastClr="000000"/>
              </a:solidFill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C254B218-7A87-44E9-8B38-7624CA3BAF6D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EEA6418-3543-4434-B230-8C24CFE1D3B0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0715D955-876F-443F-B350-5B88205497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61B44672-DEC4-49C5-9E74-38C393FCEB40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86DBC403-F301-4171-85FE-C0A377218DFC}"/>
              </a:ext>
            </a:extLst>
          </p:cNvPr>
          <p:cNvSpPr/>
          <p:nvPr/>
        </p:nvSpPr>
        <p:spPr>
          <a:xfrm>
            <a:off x="2886583" y="491266"/>
            <a:ext cx="3090526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IA - Sim ou Não?</a:t>
            </a:r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A0625127-28FA-4001-811D-57CBD970C9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3642649" y="1354411"/>
            <a:ext cx="4668919" cy="4957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2637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>
            <a:extLst>
              <a:ext uri="{FF2B5EF4-FFF2-40B4-BE49-F238E27FC236}">
                <a16:creationId xmlns:a16="http://schemas.microsoft.com/office/drawing/2014/main" id="{A4BF32E4-7D7E-0B4A-950F-55A789E5B9D4}"/>
              </a:ext>
            </a:extLst>
          </p:cNvPr>
          <p:cNvSpPr/>
          <p:nvPr/>
        </p:nvSpPr>
        <p:spPr>
          <a:xfrm>
            <a:off x="3854824" y="6620933"/>
            <a:ext cx="8337176" cy="2370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C5E7C0C0-C89F-994D-BD14-2A60617FB614}"/>
              </a:ext>
            </a:extLst>
          </p:cNvPr>
          <p:cNvSpPr/>
          <p:nvPr/>
        </p:nvSpPr>
        <p:spPr>
          <a:xfrm>
            <a:off x="0" y="6620932"/>
            <a:ext cx="3854824" cy="23706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ysClr val="windowText" lastClr="000000"/>
              </a:solidFill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C254B218-7A87-44E9-8B38-7624CA3BAF6D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EEA6418-3543-4434-B230-8C24CFE1D3B0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0715D955-876F-443F-B350-5B88205497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61B44672-DEC4-49C5-9E74-38C393FCEB40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86DBC403-F301-4171-85FE-C0A377218DFC}"/>
              </a:ext>
            </a:extLst>
          </p:cNvPr>
          <p:cNvSpPr/>
          <p:nvPr/>
        </p:nvSpPr>
        <p:spPr>
          <a:xfrm>
            <a:off x="2886583" y="491266"/>
            <a:ext cx="3090526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IA - Sim ou Não?</a:t>
            </a:r>
          </a:p>
        </p:txBody>
      </p:sp>
      <p:pic>
        <p:nvPicPr>
          <p:cNvPr id="16" name="Imagem 15" descr="Uma imagem com texto&#10;&#10;Descrição gerada automaticamente">
            <a:extLst>
              <a:ext uri="{FF2B5EF4-FFF2-40B4-BE49-F238E27FC236}">
                <a16:creationId xmlns:a16="http://schemas.microsoft.com/office/drawing/2014/main" id="{E01139D8-F291-4D44-BFE6-4ED2713BEF8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rcRect l="22500" r="10695"/>
          <a:stretch/>
        </p:blipFill>
        <p:spPr>
          <a:xfrm>
            <a:off x="2404533" y="1578061"/>
            <a:ext cx="7382933" cy="4604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2499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>
            <a:extLst>
              <a:ext uri="{FF2B5EF4-FFF2-40B4-BE49-F238E27FC236}">
                <a16:creationId xmlns:a16="http://schemas.microsoft.com/office/drawing/2014/main" id="{A4BF32E4-7D7E-0B4A-950F-55A789E5B9D4}"/>
              </a:ext>
            </a:extLst>
          </p:cNvPr>
          <p:cNvSpPr/>
          <p:nvPr/>
        </p:nvSpPr>
        <p:spPr>
          <a:xfrm>
            <a:off x="3854824" y="6620933"/>
            <a:ext cx="8337176" cy="2370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C5E7C0C0-C89F-994D-BD14-2A60617FB614}"/>
              </a:ext>
            </a:extLst>
          </p:cNvPr>
          <p:cNvSpPr/>
          <p:nvPr/>
        </p:nvSpPr>
        <p:spPr>
          <a:xfrm>
            <a:off x="0" y="6620932"/>
            <a:ext cx="3854824" cy="23706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ysClr val="windowText" lastClr="000000"/>
              </a:solidFill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C254B218-7A87-44E9-8B38-7624CA3BAF6D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EEA6418-3543-4434-B230-8C24CFE1D3B0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0715D955-876F-443F-B350-5B88205497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61B44672-DEC4-49C5-9E74-38C393FCEB40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86DBC403-F301-4171-85FE-C0A377218DFC}"/>
              </a:ext>
            </a:extLst>
          </p:cNvPr>
          <p:cNvSpPr/>
          <p:nvPr/>
        </p:nvSpPr>
        <p:spPr>
          <a:xfrm>
            <a:off x="2886583" y="491266"/>
            <a:ext cx="3090526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IA - Sim ou Não?</a:t>
            </a:r>
          </a:p>
        </p:txBody>
      </p:sp>
      <p:pic>
        <p:nvPicPr>
          <p:cNvPr id="13" name="Imagem 12" descr="Uma imagem com exterior, rua, céu, condução&#10;&#10;Descrição gerada automaticamente">
            <a:extLst>
              <a:ext uri="{FF2B5EF4-FFF2-40B4-BE49-F238E27FC236}">
                <a16:creationId xmlns:a16="http://schemas.microsoft.com/office/drawing/2014/main" id="{E0CD0332-2C4D-4CDE-A944-DC39370D09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2963333" y="1664328"/>
            <a:ext cx="6265333" cy="4337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72033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>
            <a:extLst>
              <a:ext uri="{FF2B5EF4-FFF2-40B4-BE49-F238E27FC236}">
                <a16:creationId xmlns:a16="http://schemas.microsoft.com/office/drawing/2014/main" id="{A4BF32E4-7D7E-0B4A-950F-55A789E5B9D4}"/>
              </a:ext>
            </a:extLst>
          </p:cNvPr>
          <p:cNvSpPr/>
          <p:nvPr/>
        </p:nvSpPr>
        <p:spPr>
          <a:xfrm>
            <a:off x="3854824" y="6620933"/>
            <a:ext cx="8337176" cy="2370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C5E7C0C0-C89F-994D-BD14-2A60617FB614}"/>
              </a:ext>
            </a:extLst>
          </p:cNvPr>
          <p:cNvSpPr/>
          <p:nvPr/>
        </p:nvSpPr>
        <p:spPr>
          <a:xfrm>
            <a:off x="0" y="6620932"/>
            <a:ext cx="3854824" cy="23706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ysClr val="windowText" lastClr="000000"/>
              </a:solidFill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C254B218-7A87-44E9-8B38-7624CA3BAF6D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EEA6418-3543-4434-B230-8C24CFE1D3B0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0715D955-876F-443F-B350-5B88205497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61B44672-DEC4-49C5-9E74-38C393FCEB40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86DBC403-F301-4171-85FE-C0A377218DFC}"/>
              </a:ext>
            </a:extLst>
          </p:cNvPr>
          <p:cNvSpPr/>
          <p:nvPr/>
        </p:nvSpPr>
        <p:spPr>
          <a:xfrm>
            <a:off x="2886583" y="491266"/>
            <a:ext cx="1487908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Síntese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455CE496-CB2F-48F5-98F3-BB133133AFA9}"/>
              </a:ext>
            </a:extLst>
          </p:cNvPr>
          <p:cNvSpPr txBox="1"/>
          <p:nvPr/>
        </p:nvSpPr>
        <p:spPr>
          <a:xfrm>
            <a:off x="1126066" y="2586077"/>
            <a:ext cx="10354734" cy="1685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1 - O que é a Inteligência Artificial?</a:t>
            </a:r>
          </a:p>
          <a:p>
            <a:pPr>
              <a:lnSpc>
                <a:spcPct val="150000"/>
              </a:lnSpc>
            </a:pPr>
            <a:endParaRPr lang="pt-PT" sz="2400" dirty="0"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2 - Identifica alguns aspetos positivos e negativos da Inteligência Artificial?</a:t>
            </a:r>
          </a:p>
        </p:txBody>
      </p:sp>
    </p:spTree>
    <p:extLst>
      <p:ext uri="{BB962C8B-B14F-4D97-AF65-F5344CB8AC3E}">
        <p14:creationId xmlns:p14="http://schemas.microsoft.com/office/powerpoint/2010/main" val="402136105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>
            <a:extLst>
              <a:ext uri="{FF2B5EF4-FFF2-40B4-BE49-F238E27FC236}">
                <a16:creationId xmlns:a16="http://schemas.microsoft.com/office/drawing/2014/main" id="{A4BF32E4-7D7E-0B4A-950F-55A789E5B9D4}"/>
              </a:ext>
            </a:extLst>
          </p:cNvPr>
          <p:cNvSpPr/>
          <p:nvPr/>
        </p:nvSpPr>
        <p:spPr>
          <a:xfrm>
            <a:off x="3854824" y="6620933"/>
            <a:ext cx="8337176" cy="2370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C5E7C0C0-C89F-994D-BD14-2A60617FB614}"/>
              </a:ext>
            </a:extLst>
          </p:cNvPr>
          <p:cNvSpPr/>
          <p:nvPr/>
        </p:nvSpPr>
        <p:spPr>
          <a:xfrm>
            <a:off x="0" y="6620932"/>
            <a:ext cx="3854824" cy="23706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ysClr val="windowText" lastClr="000000"/>
              </a:solidFill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C254B218-7A87-44E9-8B38-7624CA3BAF6D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EEA6418-3543-4434-B230-8C24CFE1D3B0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0715D955-876F-443F-B350-5B88205497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61B44672-DEC4-49C5-9E74-38C393FCEB40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86DBC403-F301-4171-85FE-C0A377218DFC}"/>
              </a:ext>
            </a:extLst>
          </p:cNvPr>
          <p:cNvSpPr/>
          <p:nvPr/>
        </p:nvSpPr>
        <p:spPr>
          <a:xfrm>
            <a:off x="2886583" y="491266"/>
            <a:ext cx="161454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Créditos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3F92FA8E-2DC3-4F18-9B94-7DE24214E6BB}"/>
              </a:ext>
            </a:extLst>
          </p:cNvPr>
          <p:cNvSpPr txBox="1"/>
          <p:nvPr/>
        </p:nvSpPr>
        <p:spPr>
          <a:xfrm>
            <a:off x="918633" y="2088112"/>
            <a:ext cx="10354734" cy="1125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Esta proposta educativa foi traduzida e adaptada do projeto:</a:t>
            </a:r>
            <a:b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</a:br>
            <a:r>
              <a:rPr lang="pt-PT" sz="2400" i="1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MIT Media </a:t>
            </a:r>
            <a:r>
              <a:rPr lang="pt-PT" sz="2400" i="1" dirty="0" err="1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Lab</a:t>
            </a:r>
            <a:r>
              <a:rPr lang="pt-PT" sz="2400" i="1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 &amp; i2 </a:t>
            </a:r>
            <a:r>
              <a:rPr lang="pt-PT" sz="2400" i="1" dirty="0" err="1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Learning</a:t>
            </a:r>
            <a:endParaRPr lang="pt-PT" sz="2400" dirty="0"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grpSp>
        <p:nvGrpSpPr>
          <p:cNvPr id="17" name="Agrupar 16">
            <a:extLst>
              <a:ext uri="{FF2B5EF4-FFF2-40B4-BE49-F238E27FC236}">
                <a16:creationId xmlns:a16="http://schemas.microsoft.com/office/drawing/2014/main" id="{64479599-0E10-400F-8E34-CA64DF77D78A}"/>
              </a:ext>
            </a:extLst>
          </p:cNvPr>
          <p:cNvGrpSpPr/>
          <p:nvPr/>
        </p:nvGrpSpPr>
        <p:grpSpPr>
          <a:xfrm>
            <a:off x="2448529" y="4203787"/>
            <a:ext cx="7294941" cy="1180002"/>
            <a:chOff x="2491039" y="4757542"/>
            <a:chExt cx="7294941" cy="1180002"/>
          </a:xfrm>
        </p:grpSpPr>
        <p:pic>
          <p:nvPicPr>
            <p:cNvPr id="18" name="Picture 2" descr="cc logo">
              <a:extLst>
                <a:ext uri="{FF2B5EF4-FFF2-40B4-BE49-F238E27FC236}">
                  <a16:creationId xmlns:a16="http://schemas.microsoft.com/office/drawing/2014/main" id="{8AD3218A-994E-4FFF-BEE5-392BC0C4858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1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3">
              <a:extLst>
                <a:ext uri="{FF2B5EF4-FFF2-40B4-BE49-F238E27FC236}">
                  <a16:creationId xmlns:a16="http://schemas.microsoft.com/office/drawing/2014/main" id="{EFBBDA7C-3050-4190-8027-1432ACA1665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4">
              <a:extLst>
                <a:ext uri="{FF2B5EF4-FFF2-40B4-BE49-F238E27FC236}">
                  <a16:creationId xmlns:a16="http://schemas.microsoft.com/office/drawing/2014/main" id="{B93FA1D3-02BA-400B-B344-E782A676907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5039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5">
              <a:extLst>
                <a:ext uri="{FF2B5EF4-FFF2-40B4-BE49-F238E27FC236}">
                  <a16:creationId xmlns:a16="http://schemas.microsoft.com/office/drawing/2014/main" id="{ACF79A97-4F51-4DE1-9DBD-A0D1884E910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09264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2" name="Retângulo 21">
            <a:extLst>
              <a:ext uri="{FF2B5EF4-FFF2-40B4-BE49-F238E27FC236}">
                <a16:creationId xmlns:a16="http://schemas.microsoft.com/office/drawing/2014/main" id="{05876ABE-525A-40EC-B236-804119563768}"/>
              </a:ext>
            </a:extLst>
          </p:cNvPr>
          <p:cNvSpPr/>
          <p:nvPr/>
        </p:nvSpPr>
        <p:spPr>
          <a:xfrm>
            <a:off x="3052531" y="5444215"/>
            <a:ext cx="6096000" cy="70237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</a:pPr>
            <a:r>
              <a:rPr lang="pt-PT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pt-PT" dirty="0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Atribuição-</a:t>
            </a:r>
            <a:r>
              <a:rPr lang="pt-PT" dirty="0" err="1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NãoComercial</a:t>
            </a:r>
            <a:r>
              <a:rPr lang="pt-PT" dirty="0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-</a:t>
            </a:r>
            <a:r>
              <a:rPr lang="pt-PT" dirty="0" err="1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CompartilhaIgual</a:t>
            </a:r>
            <a:r>
              <a:rPr lang="pt-PT" dirty="0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 4.0 Internacional (CC BY-NC-SA 4.0)</a:t>
            </a:r>
            <a:endParaRPr lang="pt-PT" sz="2800" b="1" dirty="0">
              <a:effectLst/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6641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>
            <a:extLst>
              <a:ext uri="{FF2B5EF4-FFF2-40B4-BE49-F238E27FC236}">
                <a16:creationId xmlns:a16="http://schemas.microsoft.com/office/drawing/2014/main" id="{A4BF32E4-7D7E-0B4A-950F-55A789E5B9D4}"/>
              </a:ext>
            </a:extLst>
          </p:cNvPr>
          <p:cNvSpPr/>
          <p:nvPr/>
        </p:nvSpPr>
        <p:spPr>
          <a:xfrm>
            <a:off x="3854824" y="6620933"/>
            <a:ext cx="8337176" cy="2370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C5E7C0C0-C89F-994D-BD14-2A60617FB614}"/>
              </a:ext>
            </a:extLst>
          </p:cNvPr>
          <p:cNvSpPr/>
          <p:nvPr/>
        </p:nvSpPr>
        <p:spPr>
          <a:xfrm>
            <a:off x="0" y="6620932"/>
            <a:ext cx="3854824" cy="23706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ysClr val="windowText" lastClr="000000"/>
              </a:solidFill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C254B218-7A87-44E9-8B38-7624CA3BAF6D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EEA6418-3543-4434-B230-8C24CFE1D3B0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0715D955-876F-443F-B350-5B88205497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61B44672-DEC4-49C5-9E74-38C393FCEB40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etângulo 15">
            <a:extLst>
              <a:ext uri="{FF2B5EF4-FFF2-40B4-BE49-F238E27FC236}">
                <a16:creationId xmlns:a16="http://schemas.microsoft.com/office/drawing/2014/main" id="{58DADBDE-C78D-4B1C-89FE-F3F4972142C6}"/>
              </a:ext>
            </a:extLst>
          </p:cNvPr>
          <p:cNvSpPr/>
          <p:nvPr/>
        </p:nvSpPr>
        <p:spPr>
          <a:xfrm>
            <a:off x="754928" y="2863076"/>
            <a:ext cx="10682144" cy="167962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- Um animal de estimação robótico e que pareça exatamente como um animal de estimação real?</a:t>
            </a:r>
            <a:b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</a:b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- Um que seja apenas um robô?</a:t>
            </a: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86DBC403-F301-4171-85FE-C0A377218DFC}"/>
              </a:ext>
            </a:extLst>
          </p:cNvPr>
          <p:cNvSpPr/>
          <p:nvPr/>
        </p:nvSpPr>
        <p:spPr>
          <a:xfrm>
            <a:off x="2886583" y="491266"/>
            <a:ext cx="3089307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O que preferem?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15864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>
            <a:extLst>
              <a:ext uri="{FF2B5EF4-FFF2-40B4-BE49-F238E27FC236}">
                <a16:creationId xmlns:a16="http://schemas.microsoft.com/office/drawing/2014/main" id="{A4BF32E4-7D7E-0B4A-950F-55A789E5B9D4}"/>
              </a:ext>
            </a:extLst>
          </p:cNvPr>
          <p:cNvSpPr/>
          <p:nvPr/>
        </p:nvSpPr>
        <p:spPr>
          <a:xfrm>
            <a:off x="3854824" y="6620933"/>
            <a:ext cx="8337176" cy="2370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C5E7C0C0-C89F-994D-BD14-2A60617FB614}"/>
              </a:ext>
            </a:extLst>
          </p:cNvPr>
          <p:cNvSpPr/>
          <p:nvPr/>
        </p:nvSpPr>
        <p:spPr>
          <a:xfrm>
            <a:off x="0" y="6620932"/>
            <a:ext cx="3854824" cy="23706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ysClr val="windowText" lastClr="000000"/>
              </a:solidFill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C254B218-7A87-44E9-8B38-7624CA3BAF6D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EEA6418-3543-4434-B230-8C24CFE1D3B0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0715D955-876F-443F-B350-5B88205497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61B44672-DEC4-49C5-9E74-38C393FCEB40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etângulo 15">
            <a:extLst>
              <a:ext uri="{FF2B5EF4-FFF2-40B4-BE49-F238E27FC236}">
                <a16:creationId xmlns:a16="http://schemas.microsoft.com/office/drawing/2014/main" id="{58DADBDE-C78D-4B1C-89FE-F3F4972142C6}"/>
              </a:ext>
            </a:extLst>
          </p:cNvPr>
          <p:cNvSpPr/>
          <p:nvPr/>
        </p:nvSpPr>
        <p:spPr>
          <a:xfrm>
            <a:off x="754928" y="2032079"/>
            <a:ext cx="10682144" cy="27938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- Um ajudante com Inteligência Artificial que pode fazer qualquer coisa, mas que partilha os vossos dados pessoais, informações, com a empresa que o construiu?</a:t>
            </a:r>
          </a:p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- Um ajudante com Inteligência Artificial que só pode fazer o que vocês ensinam, mas mantém as vossas informações pessoais em segredo?</a:t>
            </a: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86DBC403-F301-4171-85FE-C0A377218DFC}"/>
              </a:ext>
            </a:extLst>
          </p:cNvPr>
          <p:cNvSpPr/>
          <p:nvPr/>
        </p:nvSpPr>
        <p:spPr>
          <a:xfrm>
            <a:off x="2886583" y="491266"/>
            <a:ext cx="3089307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O que preferem?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84388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>
            <a:extLst>
              <a:ext uri="{FF2B5EF4-FFF2-40B4-BE49-F238E27FC236}">
                <a16:creationId xmlns:a16="http://schemas.microsoft.com/office/drawing/2014/main" id="{A4BF32E4-7D7E-0B4A-950F-55A789E5B9D4}"/>
              </a:ext>
            </a:extLst>
          </p:cNvPr>
          <p:cNvSpPr/>
          <p:nvPr/>
        </p:nvSpPr>
        <p:spPr>
          <a:xfrm>
            <a:off x="3854824" y="6620933"/>
            <a:ext cx="8337176" cy="2370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C5E7C0C0-C89F-994D-BD14-2A60617FB614}"/>
              </a:ext>
            </a:extLst>
          </p:cNvPr>
          <p:cNvSpPr/>
          <p:nvPr/>
        </p:nvSpPr>
        <p:spPr>
          <a:xfrm>
            <a:off x="0" y="6620932"/>
            <a:ext cx="3854824" cy="23706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ysClr val="windowText" lastClr="000000"/>
              </a:solidFill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C254B218-7A87-44E9-8B38-7624CA3BAF6D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EEA6418-3543-4434-B230-8C24CFE1D3B0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0715D955-876F-443F-B350-5B88205497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61B44672-DEC4-49C5-9E74-38C393FCEB40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etângulo 15">
            <a:extLst>
              <a:ext uri="{FF2B5EF4-FFF2-40B4-BE49-F238E27FC236}">
                <a16:creationId xmlns:a16="http://schemas.microsoft.com/office/drawing/2014/main" id="{58DADBDE-C78D-4B1C-89FE-F3F4972142C6}"/>
              </a:ext>
            </a:extLst>
          </p:cNvPr>
          <p:cNvSpPr/>
          <p:nvPr/>
        </p:nvSpPr>
        <p:spPr>
          <a:xfrm>
            <a:off x="754928" y="2309078"/>
            <a:ext cx="10682144" cy="22398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- Um ajudante com Inteligência Artificial que possa resolver qualquer problema de matemática, mas que não partilha como chegou à resposta?</a:t>
            </a:r>
            <a:b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</a:b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- Um ajudante com Inteligência Artificial que só possa resolver alguns problemas de matemática, mas que possa mostrar todas as etapas?</a:t>
            </a: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86DBC403-F301-4171-85FE-C0A377218DFC}"/>
              </a:ext>
            </a:extLst>
          </p:cNvPr>
          <p:cNvSpPr/>
          <p:nvPr/>
        </p:nvSpPr>
        <p:spPr>
          <a:xfrm>
            <a:off x="2886583" y="491266"/>
            <a:ext cx="3089307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O que preferem?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90554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>
            <a:extLst>
              <a:ext uri="{FF2B5EF4-FFF2-40B4-BE49-F238E27FC236}">
                <a16:creationId xmlns:a16="http://schemas.microsoft.com/office/drawing/2014/main" id="{A4BF32E4-7D7E-0B4A-950F-55A789E5B9D4}"/>
              </a:ext>
            </a:extLst>
          </p:cNvPr>
          <p:cNvSpPr/>
          <p:nvPr/>
        </p:nvSpPr>
        <p:spPr>
          <a:xfrm>
            <a:off x="3854824" y="6620933"/>
            <a:ext cx="8337176" cy="2370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C5E7C0C0-C89F-994D-BD14-2A60617FB614}"/>
              </a:ext>
            </a:extLst>
          </p:cNvPr>
          <p:cNvSpPr/>
          <p:nvPr/>
        </p:nvSpPr>
        <p:spPr>
          <a:xfrm>
            <a:off x="0" y="6620932"/>
            <a:ext cx="3854824" cy="23706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ysClr val="windowText" lastClr="000000"/>
              </a:solidFill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C254B218-7A87-44E9-8B38-7624CA3BAF6D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EEA6418-3543-4434-B230-8C24CFE1D3B0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0715D955-876F-443F-B350-5B88205497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61B44672-DEC4-49C5-9E74-38C393FCEB40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etângulo 15">
            <a:extLst>
              <a:ext uri="{FF2B5EF4-FFF2-40B4-BE49-F238E27FC236}">
                <a16:creationId xmlns:a16="http://schemas.microsoft.com/office/drawing/2014/main" id="{58DADBDE-C78D-4B1C-89FE-F3F4972142C6}"/>
              </a:ext>
            </a:extLst>
          </p:cNvPr>
          <p:cNvSpPr/>
          <p:nvPr/>
        </p:nvSpPr>
        <p:spPr>
          <a:xfrm>
            <a:off x="754928" y="1755080"/>
            <a:ext cx="10682144" cy="334784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Como é que explicariam o que é a tecnologia a uma criança de 5 anos?</a:t>
            </a:r>
          </a:p>
          <a:p>
            <a:pPr>
              <a:lnSpc>
                <a:spcPct val="150000"/>
              </a:lnSpc>
            </a:pPr>
            <a:endParaRPr lang="pt-PT" sz="2400" dirty="0"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Indiquem alguns exemplos de tecnologia que já viram ou até já usaram hoje.</a:t>
            </a:r>
          </a:p>
          <a:p>
            <a:pPr>
              <a:lnSpc>
                <a:spcPct val="150000"/>
              </a:lnSpc>
            </a:pPr>
            <a:endParaRPr lang="pt-PT" sz="2400" dirty="0"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Indiquem alguns pontos positivos e negativos da utilização de determinada tecnologia.</a:t>
            </a: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86DBC403-F301-4171-85FE-C0A377218DFC}"/>
              </a:ext>
            </a:extLst>
          </p:cNvPr>
          <p:cNvSpPr/>
          <p:nvPr/>
        </p:nvSpPr>
        <p:spPr>
          <a:xfrm>
            <a:off x="2886583" y="491266"/>
            <a:ext cx="3089307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O que preferem?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305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>
            <a:extLst>
              <a:ext uri="{FF2B5EF4-FFF2-40B4-BE49-F238E27FC236}">
                <a16:creationId xmlns:a16="http://schemas.microsoft.com/office/drawing/2014/main" id="{A4BF32E4-7D7E-0B4A-950F-55A789E5B9D4}"/>
              </a:ext>
            </a:extLst>
          </p:cNvPr>
          <p:cNvSpPr/>
          <p:nvPr/>
        </p:nvSpPr>
        <p:spPr>
          <a:xfrm>
            <a:off x="3854824" y="6620933"/>
            <a:ext cx="8337176" cy="2370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C5E7C0C0-C89F-994D-BD14-2A60617FB614}"/>
              </a:ext>
            </a:extLst>
          </p:cNvPr>
          <p:cNvSpPr/>
          <p:nvPr/>
        </p:nvSpPr>
        <p:spPr>
          <a:xfrm>
            <a:off x="0" y="6620932"/>
            <a:ext cx="3854824" cy="23706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ysClr val="windowText" lastClr="000000"/>
              </a:solidFill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C254B218-7A87-44E9-8B38-7624CA3BAF6D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EEA6418-3543-4434-B230-8C24CFE1D3B0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0715D955-876F-443F-B350-5B88205497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61B44672-DEC4-49C5-9E74-38C393FCEB40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86DBC403-F301-4171-85FE-C0A377218DFC}"/>
              </a:ext>
            </a:extLst>
          </p:cNvPr>
          <p:cNvSpPr/>
          <p:nvPr/>
        </p:nvSpPr>
        <p:spPr>
          <a:xfrm>
            <a:off x="2886583" y="491266"/>
            <a:ext cx="5224507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O </a:t>
            </a:r>
            <a:r>
              <a:rPr lang="pt-PT" sz="3000" dirty="0">
                <a:ln w="0"/>
                <a:solidFill>
                  <a:schemeClr val="accent6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bom</a:t>
            </a:r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 e o </a:t>
            </a:r>
            <a:r>
              <a:rPr lang="pt-PT" sz="3000" dirty="0">
                <a:ln w="0"/>
                <a:solidFill>
                  <a:srgbClr val="FF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mau</a:t>
            </a:r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 da tecnologia</a:t>
            </a:r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2F0660B3-32C3-4729-9B5D-5B0505917C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 rot="1253833">
            <a:off x="6174920" y="1975363"/>
            <a:ext cx="5359415" cy="3170987"/>
          </a:xfrm>
          <a:prstGeom prst="rect">
            <a:avLst/>
          </a:prstGeom>
        </p:spPr>
      </p:pic>
      <p:sp>
        <p:nvSpPr>
          <p:cNvPr id="17" name="CaixaDeTexto 16">
            <a:extLst>
              <a:ext uri="{FF2B5EF4-FFF2-40B4-BE49-F238E27FC236}">
                <a16:creationId xmlns:a16="http://schemas.microsoft.com/office/drawing/2014/main" id="{38168CB6-296B-45A3-8875-70315335B0DB}"/>
              </a:ext>
            </a:extLst>
          </p:cNvPr>
          <p:cNvSpPr txBox="1"/>
          <p:nvPr/>
        </p:nvSpPr>
        <p:spPr>
          <a:xfrm>
            <a:off x="1417070" y="1660987"/>
            <a:ext cx="4072994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Distração do mundo físico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FB788DA7-883B-4FDE-8E71-2C00F457B682}"/>
              </a:ext>
            </a:extLst>
          </p:cNvPr>
          <p:cNvSpPr txBox="1"/>
          <p:nvPr/>
        </p:nvSpPr>
        <p:spPr>
          <a:xfrm>
            <a:off x="1417070" y="2414947"/>
            <a:ext cx="4072994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Ligação com os outros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4632B57E-601E-40F6-BA6E-059F8F7F098A}"/>
              </a:ext>
            </a:extLst>
          </p:cNvPr>
          <p:cNvSpPr txBox="1"/>
          <p:nvPr/>
        </p:nvSpPr>
        <p:spPr>
          <a:xfrm>
            <a:off x="1417070" y="3168907"/>
            <a:ext cx="4072994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Pedir ajuda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040264DF-CF8B-4E2A-BF4F-591E40908421}"/>
              </a:ext>
            </a:extLst>
          </p:cNvPr>
          <p:cNvSpPr txBox="1"/>
          <p:nvPr/>
        </p:nvSpPr>
        <p:spPr>
          <a:xfrm>
            <a:off x="1417069" y="3922867"/>
            <a:ext cx="4678931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Problemas de audição e visão</a:t>
            </a: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23C274A8-69CF-447D-91CF-FC95E24DF0A5}"/>
              </a:ext>
            </a:extLst>
          </p:cNvPr>
          <p:cNvSpPr txBox="1"/>
          <p:nvPr/>
        </p:nvSpPr>
        <p:spPr>
          <a:xfrm>
            <a:off x="1417070" y="4665329"/>
            <a:ext cx="4072994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Sempre informados</a:t>
            </a: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7863ED9A-8E1E-4D81-A397-1E383AAA3A85}"/>
              </a:ext>
            </a:extLst>
          </p:cNvPr>
          <p:cNvSpPr txBox="1"/>
          <p:nvPr/>
        </p:nvSpPr>
        <p:spPr>
          <a:xfrm>
            <a:off x="1417070" y="5419287"/>
            <a:ext cx="4072994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Viciante</a:t>
            </a: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CA459969-BF42-4660-B95A-FCF380252610}"/>
              </a:ext>
            </a:extLst>
          </p:cNvPr>
          <p:cNvSpPr txBox="1"/>
          <p:nvPr/>
        </p:nvSpPr>
        <p:spPr>
          <a:xfrm>
            <a:off x="6987086" y="5162547"/>
            <a:ext cx="4072994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Telemóvel</a:t>
            </a:r>
            <a:endParaRPr lang="pt-PT" sz="2200" dirty="0"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137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26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AE4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AE4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26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AE4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26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>
            <a:extLst>
              <a:ext uri="{FF2B5EF4-FFF2-40B4-BE49-F238E27FC236}">
                <a16:creationId xmlns:a16="http://schemas.microsoft.com/office/drawing/2014/main" id="{A4BF32E4-7D7E-0B4A-950F-55A789E5B9D4}"/>
              </a:ext>
            </a:extLst>
          </p:cNvPr>
          <p:cNvSpPr/>
          <p:nvPr/>
        </p:nvSpPr>
        <p:spPr>
          <a:xfrm>
            <a:off x="3854824" y="6620933"/>
            <a:ext cx="8337176" cy="2370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C5E7C0C0-C89F-994D-BD14-2A60617FB614}"/>
              </a:ext>
            </a:extLst>
          </p:cNvPr>
          <p:cNvSpPr/>
          <p:nvPr/>
        </p:nvSpPr>
        <p:spPr>
          <a:xfrm>
            <a:off x="0" y="6620932"/>
            <a:ext cx="3854824" cy="23706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ysClr val="windowText" lastClr="000000"/>
              </a:solidFill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C254B218-7A87-44E9-8B38-7624CA3BAF6D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EEA6418-3543-4434-B230-8C24CFE1D3B0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0715D955-876F-443F-B350-5B88205497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61B44672-DEC4-49C5-9E74-38C393FCEB40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86DBC403-F301-4171-85FE-C0A377218DFC}"/>
              </a:ext>
            </a:extLst>
          </p:cNvPr>
          <p:cNvSpPr/>
          <p:nvPr/>
        </p:nvSpPr>
        <p:spPr>
          <a:xfrm>
            <a:off x="2886583" y="491266"/>
            <a:ext cx="633538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O que é a </a:t>
            </a:r>
            <a:r>
              <a:rPr lang="pt-PT" sz="3000" b="1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I</a:t>
            </a:r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nteligência </a:t>
            </a:r>
            <a:r>
              <a:rPr lang="pt-PT" sz="3000" b="1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A</a:t>
            </a:r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rtificial (IA)?</a:t>
            </a:r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FBC40511-20D7-4849-91C2-E6DEDA63D17B}"/>
              </a:ext>
            </a:extLst>
          </p:cNvPr>
          <p:cNvSpPr txBox="1"/>
          <p:nvPr/>
        </p:nvSpPr>
        <p:spPr>
          <a:xfrm>
            <a:off x="886992" y="3158463"/>
            <a:ext cx="4072994" cy="2055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Não é natural</a:t>
            </a:r>
          </a:p>
          <a:p>
            <a:pPr>
              <a:lnSpc>
                <a:spcPct val="150000"/>
              </a:lnSpc>
            </a:pPr>
            <a:r>
              <a:rPr lang="pt-PT" sz="22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Feito por pessoas</a:t>
            </a:r>
          </a:p>
          <a:p>
            <a:pPr>
              <a:lnSpc>
                <a:spcPct val="150000"/>
              </a:lnSpc>
            </a:pPr>
            <a:r>
              <a:rPr lang="pt-PT" sz="22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Imitação</a:t>
            </a:r>
          </a:p>
          <a:p>
            <a:pPr>
              <a:lnSpc>
                <a:spcPct val="150000"/>
              </a:lnSpc>
            </a:pPr>
            <a:r>
              <a:rPr lang="pt-PT" sz="22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Simulação</a:t>
            </a: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0C1F3A35-7BC9-4B55-AE18-72D9BAFBE61F}"/>
              </a:ext>
            </a:extLst>
          </p:cNvPr>
          <p:cNvSpPr txBox="1"/>
          <p:nvPr/>
        </p:nvSpPr>
        <p:spPr>
          <a:xfrm>
            <a:off x="6199080" y="1922022"/>
            <a:ext cx="4072994" cy="5373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PT" sz="2200" b="1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Inteligência</a:t>
            </a:r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8D0BC21D-123F-4B40-BB03-A0975B91253B}"/>
              </a:ext>
            </a:extLst>
          </p:cNvPr>
          <p:cNvSpPr txBox="1"/>
          <p:nvPr/>
        </p:nvSpPr>
        <p:spPr>
          <a:xfrm>
            <a:off x="886992" y="1889794"/>
            <a:ext cx="4072994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PT" sz="2400" b="1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Artificial</a:t>
            </a:r>
            <a:endParaRPr lang="pt-PT" sz="2200" b="1" dirty="0"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8B6D5D9D-AC9D-4B56-8566-BB8F5B4AE6F1}"/>
              </a:ext>
            </a:extLst>
          </p:cNvPr>
          <p:cNvSpPr txBox="1"/>
          <p:nvPr/>
        </p:nvSpPr>
        <p:spPr>
          <a:xfrm>
            <a:off x="6519332" y="2840840"/>
            <a:ext cx="4910668" cy="30708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Usar o cérebro/mente para:</a:t>
            </a:r>
          </a:p>
          <a:p>
            <a:pPr>
              <a:lnSpc>
                <a:spcPct val="150000"/>
              </a:lnSpc>
            </a:pPr>
            <a:r>
              <a:rPr lang="pt-PT" sz="22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Entender o que está a acontecer Aplicar conhecimento </a:t>
            </a:r>
            <a:br>
              <a:rPr lang="pt-PT" sz="22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</a:br>
            <a:r>
              <a:rPr lang="pt-PT" sz="22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Resolver problemas </a:t>
            </a:r>
            <a:br>
              <a:rPr lang="pt-PT" sz="22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</a:br>
            <a:r>
              <a:rPr lang="pt-PT" sz="22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Compor música </a:t>
            </a:r>
            <a:br>
              <a:rPr lang="pt-PT" sz="22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</a:br>
            <a:r>
              <a:rPr lang="pt-PT" sz="22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Utilizar idiomas</a:t>
            </a:r>
          </a:p>
        </p:txBody>
      </p:sp>
    </p:spTree>
    <p:extLst>
      <p:ext uri="{BB962C8B-B14F-4D97-AF65-F5344CB8AC3E}">
        <p14:creationId xmlns:p14="http://schemas.microsoft.com/office/powerpoint/2010/main" val="21615060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2788</TotalTime>
  <Words>1124</Words>
  <Application>Microsoft Office PowerPoint</Application>
  <PresentationFormat>Ecrã Panorâmico</PresentationFormat>
  <Paragraphs>172</Paragraphs>
  <Slides>35</Slides>
  <Notes>35</Notes>
  <HiddenSlides>0</HiddenSlides>
  <MMClips>1</MMClips>
  <ScaleCrop>false</ScaleCrop>
  <HeadingPairs>
    <vt:vector size="6" baseType="variant">
      <vt:variant>
        <vt:lpstr>Tipos de letra usados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35</vt:i4>
      </vt:variant>
    </vt:vector>
  </HeadingPairs>
  <TitlesOfParts>
    <vt:vector size="41" baseType="lpstr">
      <vt:lpstr>Arial</vt:lpstr>
      <vt:lpstr>Calibri</vt:lpstr>
      <vt:lpstr>Calibri Light</vt:lpstr>
      <vt:lpstr>Helvetica</vt:lpstr>
      <vt:lpstr>Verdana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Rodolfo Duarte Pinto</dc:creator>
  <cp:lastModifiedBy>Rodolfo Duarte Pinto</cp:lastModifiedBy>
  <cp:revision>40</cp:revision>
  <dcterms:created xsi:type="dcterms:W3CDTF">2022-01-04T11:39:04Z</dcterms:created>
  <dcterms:modified xsi:type="dcterms:W3CDTF">2024-03-20T15:18:00Z</dcterms:modified>
</cp:coreProperties>
</file>