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5" r:id="rId6"/>
    <p:sldId id="261" r:id="rId7"/>
    <p:sldId id="266" r:id="rId8"/>
    <p:sldId id="263" r:id="rId9"/>
    <p:sldId id="262" r:id="rId10"/>
    <p:sldId id="353" r:id="rId11"/>
    <p:sldId id="352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8750"/>
  </p:normalViewPr>
  <p:slideViewPr>
    <p:cSldViewPr snapToGrid="0">
      <p:cViewPr varScale="1">
        <p:scale>
          <a:sx n="73" d="100"/>
          <a:sy n="73" d="100"/>
        </p:scale>
        <p:origin x="1070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0ACA5-877A-4E3F-B1C7-96992EE9FB05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D0D82-C91B-4AA0-B2C8-A20210B1AA4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6075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48096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01910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00353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Vídeo</a:t>
            </a:r>
            <a:r>
              <a:rPr lang="pt-PT" dirty="0"/>
              <a:t>: https://www.youtube.com/watch?v=iewgwiGFfbQ&amp;t=5s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6945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48496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Vídeo: https://www.youtube.com/watch?v=nwPtcqcqz00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32351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95543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52443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187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9C068-2B7E-4D33-9BBA-42E2F1E1B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CD6F47F-A34C-44CF-B2EC-BF4BA648CB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1E3A7EF-7C31-4709-8902-D00451D3E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2BCA027-9104-4004-A5CF-B2E6E921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2D192CA-6F22-4832-B872-7B5561E1C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361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C9F42-843D-4DDD-8A54-867E405E2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40BC4EC-7113-4033-893F-BA6338DBC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2D4862E-B464-4B39-8C85-A9E6112CE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8FAA71C-806C-4D02-A4F9-DA787468C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6E63056-0108-4F52-91CE-BD2F72272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4149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E0325FA-D793-41E8-8CAE-57DEB7ED4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F10BB79-24A0-4A7D-9362-960495514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CBDB4DB-5197-487B-8354-32052119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68DEBAD-2C77-4779-AF51-5FCDC0EAD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B0DCC02-4314-4F35-98F4-24EAAD64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850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BEABBD-225C-4828-8AC9-3B7867010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7E8DBDD-8581-4AAE-AD50-F1E7EC730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D136D0-9BC7-4394-B6D1-6F7DECCC2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5CD7854-258A-4333-AA97-B827ACB1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68AF52E-99EF-4FF3-8A25-221A993A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5914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869837-033D-4676-A471-A0D839055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790728B-D556-433F-A6A9-6DC6D1F34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6A10F7B-BF65-40AF-B432-9C053E95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513AEE2-C04F-41EC-B240-05F4557CD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B206E00-B6C4-41DF-92CA-9D1B3CDA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091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509FBC-C2D8-431D-98D5-D18722BD1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698E150-4341-4B68-AB6E-1125F8646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9A312E9-DE27-4215-B5D4-908D66E5E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AF49A7FE-2736-4E9C-A504-B126C3A71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7B3B7B7-4C05-4906-B8BF-0D3C04999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2854308-AA92-4E37-A099-FC787AFC1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643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31FA8A-3F7F-426D-B3C6-4B1221FA2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EF0C7AF-F4BD-4CCC-97E1-26383616C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46BF4B-CA32-44C7-BCE3-E5B410450B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747B60D6-62AA-4EA0-AE43-F96EA60529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7C3E49B-BF83-4969-8C2B-55FC463C22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58000130-6D67-4832-90F7-08EF4EE0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38EACF29-DAAE-4043-B4C1-D1EC54FBF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6C50559-5103-4F4B-8635-833364B3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250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E6D6CD-B70B-4354-A6C0-27968F80F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D9F7B225-55F8-4C23-BAA5-D09AD14E1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2BA634E-B6CB-4888-A397-EF95F714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6708189A-553D-4E0A-B100-C78B53A0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32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68CCE342-30AB-45DC-B5D2-F359F8684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38242A4C-200E-425D-9EB8-1BE990B8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E1EF043-B7D2-4200-B2AD-D9EDED461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25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84670-0AE8-4C31-B6FB-8C001A97B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2D560E5-7276-466E-B4B2-184E45734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3A1A82F-7303-4249-9DE0-0F6B6725F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51861E5-0123-4B7F-B00E-F150F0077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950A131D-04B5-4C94-A88D-2EA4E543A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950AA2F-5223-479C-9553-0FE71A8D1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61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77ABA-0B0E-419F-9874-33655D9DC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7794705B-E7E1-4996-82D9-DF183D73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8F236BD-1853-465C-B6D3-A6428657C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045ED8D-E5F4-489C-8EB2-0C45633E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3FE942D-E194-4CFF-A55D-7EEAF7AF2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DEA2815-4681-4AF2-90BA-6FD0ACB1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6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543C2B7E-F2FD-4DB1-A951-EF5A579DC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F9E2475-FCBA-4AFD-8552-732543659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308B0A-3D90-4AC1-BA40-C95BC8E40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191D3-D824-4BF9-BBA9-6EBF0330CAEB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67EF709-93DD-470B-9B28-0AEFA104FD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05281B5-9B8A-4F78-8E83-E359C8DE4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A246B-CF83-49E9-B2F0-F0F009BEC7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579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ewgwiGFfbQ?start=5&amp;feature=oembed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wPtcqcqz00?feature=oembe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publicdomainpictures.net/en/view-image.php?image=262151&amp;picture=google-tablet-search-ipad" TargetMode="Externa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64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Paleta Vetores, Ilustrações e Cliparts para Projetos Criativos - 123RF">
            <a:extLst>
              <a:ext uri="{FF2B5EF4-FFF2-40B4-BE49-F238E27FC236}">
                <a16:creationId xmlns:a16="http://schemas.microsoft.com/office/drawing/2014/main" id="{2E9A44C9-F2F9-4718-9D80-41793C82E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722" y="1249395"/>
            <a:ext cx="5330555" cy="435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3A8E66CA-1DBC-417F-9790-553921CBACB5}"/>
              </a:ext>
            </a:extLst>
          </p:cNvPr>
          <p:cNvSpPr/>
          <p:nvPr/>
        </p:nvSpPr>
        <p:spPr>
          <a:xfrm>
            <a:off x="2886583" y="491266"/>
            <a:ext cx="176362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Atividade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40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3854824" y="6620933"/>
            <a:ext cx="8337176" cy="2370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5E7C0C0-C89F-994D-BD14-2A60617FB614}"/>
              </a:ext>
            </a:extLst>
          </p:cNvPr>
          <p:cNvSpPr/>
          <p:nvPr/>
        </p:nvSpPr>
        <p:spPr>
          <a:xfrm>
            <a:off x="0" y="6620932"/>
            <a:ext cx="3854824" cy="23706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254B218-7A87-44E9-8B38-7624CA3BAF6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FEEA6418-3543-4434-B230-8C24CFE1D3B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715D955-876F-443F-B350-5B8820549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61B44672-DEC4-49C5-9E74-38C393FCEB4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86DBC403-F301-4171-85FE-C0A377218DFC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64479599-0E10-400F-8E34-CA64DF77D78A}"/>
              </a:ext>
            </a:extLst>
          </p:cNvPr>
          <p:cNvGrpSpPr/>
          <p:nvPr/>
        </p:nvGrpSpPr>
        <p:grpSpPr>
          <a:xfrm>
            <a:off x="2448529" y="2838999"/>
            <a:ext cx="7294941" cy="1180002"/>
            <a:chOff x="2491039" y="4757542"/>
            <a:chExt cx="7294941" cy="1180002"/>
          </a:xfrm>
        </p:grpSpPr>
        <p:pic>
          <p:nvPicPr>
            <p:cNvPr id="18" name="Picture 2" descr="cc logo">
              <a:extLst>
                <a:ext uri="{FF2B5EF4-FFF2-40B4-BE49-F238E27FC236}">
                  <a16:creationId xmlns:a16="http://schemas.microsoft.com/office/drawing/2014/main" id="{8AD3218A-994E-4FFF-BEE5-392BC0C48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EFBBDA7C-3050-4190-8027-1432ACA16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B93FA1D3-02BA-400B-B344-E782A67690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>
              <a:extLst>
                <a:ext uri="{FF2B5EF4-FFF2-40B4-BE49-F238E27FC236}">
                  <a16:creationId xmlns:a16="http://schemas.microsoft.com/office/drawing/2014/main" id="{ACF79A97-4F51-4DE1-9DBD-A0D1884E9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05876ABE-525A-40EC-B236-804119563768}"/>
              </a:ext>
            </a:extLst>
          </p:cNvPr>
          <p:cNvSpPr/>
          <p:nvPr/>
        </p:nvSpPr>
        <p:spPr>
          <a:xfrm>
            <a:off x="3048000" y="4119911"/>
            <a:ext cx="6096000" cy="8720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4.0 Internacional (CC BY-NC-SA 4.0)</a:t>
            </a:r>
            <a:endParaRPr lang="pt-PT" sz="2800" b="1" dirty="0">
              <a:effectLst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6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3730800" y="2998113"/>
            <a:ext cx="4730399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Viés algorítmico</a:t>
            </a:r>
            <a:endParaRPr lang="pt-PT" sz="5000" cap="none" spc="0" dirty="0">
              <a:ln w="0"/>
              <a:solidFill>
                <a:schemeClr val="tx1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0292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C64CDB2E-8172-428F-B775-FE84EE09C845}"/>
              </a:ext>
            </a:extLst>
          </p:cNvPr>
          <p:cNvSpPr/>
          <p:nvPr/>
        </p:nvSpPr>
        <p:spPr>
          <a:xfrm>
            <a:off x="608157" y="2032079"/>
            <a:ext cx="10975686" cy="27938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Desenvolver a capacidade de identificar, analisar e discutir casos de viés algorítmico;</a:t>
            </a:r>
          </a:p>
          <a:p>
            <a:pPr>
              <a:lnSpc>
                <a:spcPct val="150000"/>
              </a:lnSpc>
            </a:pP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Incentivar a reflexão sobre as implicações éticas e sociais e promover a consciencialização sobre a importância da equidade nos algoritmos.</a:t>
            </a:r>
          </a:p>
        </p:txBody>
      </p:sp>
    </p:spTree>
    <p:extLst>
      <p:ext uri="{BB962C8B-B14F-4D97-AF65-F5344CB8AC3E}">
        <p14:creationId xmlns:p14="http://schemas.microsoft.com/office/powerpoint/2010/main" val="345096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3133B0AA-25B9-AB6A-47EB-A518B5A51871}"/>
              </a:ext>
            </a:extLst>
          </p:cNvPr>
          <p:cNvSpPr/>
          <p:nvPr/>
        </p:nvSpPr>
        <p:spPr>
          <a:xfrm>
            <a:off x="2886583" y="491266"/>
            <a:ext cx="355860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Dr.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Joy</a:t>
            </a:r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Buolamwini</a:t>
            </a:r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Multimédia Online 4" title="Coded Bias (Trailer) | 10ª Mostra Ecofalante de Cinema">
            <a:hlinkClick r:id="" action="ppaction://media"/>
            <a:extLst>
              <a:ext uri="{FF2B5EF4-FFF2-40B4-BE49-F238E27FC236}">
                <a16:creationId xmlns:a16="http://schemas.microsoft.com/office/drawing/2014/main" id="{A0E65925-43E0-4C42-B1C1-ADA9BC03EDC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591575" y="1900433"/>
            <a:ext cx="700885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9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3133B0AA-25B9-AB6A-47EB-A518B5A51871}"/>
              </a:ext>
            </a:extLst>
          </p:cNvPr>
          <p:cNvSpPr/>
          <p:nvPr/>
        </p:nvSpPr>
        <p:spPr>
          <a:xfrm>
            <a:off x="2886583" y="491266"/>
            <a:ext cx="355860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Dr.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Joy</a:t>
            </a:r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Buolamwini</a:t>
            </a:r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1026" name="Picture 2" descr="Unmasking AI Book | Author Dr. Joy Buolamwini">
            <a:extLst>
              <a:ext uri="{FF2B5EF4-FFF2-40B4-BE49-F238E27FC236}">
                <a16:creationId xmlns:a16="http://schemas.microsoft.com/office/drawing/2014/main" id="{24BBDC6F-31A8-409A-8599-9CDFF0550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933" y="1842904"/>
            <a:ext cx="2697300" cy="407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751C873E-74F3-4D7C-919D-D7EE0AF2946F}"/>
              </a:ext>
            </a:extLst>
          </p:cNvPr>
          <p:cNvSpPr/>
          <p:nvPr/>
        </p:nvSpPr>
        <p:spPr>
          <a:xfrm>
            <a:off x="6707867" y="2569343"/>
            <a:ext cx="3655333" cy="22580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Problema?</a:t>
            </a:r>
            <a:b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</a:br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Solução?</a:t>
            </a:r>
          </a:p>
        </p:txBody>
      </p:sp>
    </p:spTree>
    <p:extLst>
      <p:ext uri="{BB962C8B-B14F-4D97-AF65-F5344CB8AC3E}">
        <p14:creationId xmlns:p14="http://schemas.microsoft.com/office/powerpoint/2010/main" val="72261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Multimédia Online 11" title="SMART HOUSE – ENGLISH VERSION – REMA 1000">
            <a:hlinkClick r:id="" action="ppaction://media"/>
            <a:extLst>
              <a:ext uri="{FF2B5EF4-FFF2-40B4-BE49-F238E27FC236}">
                <a16:creationId xmlns:a16="http://schemas.microsoft.com/office/drawing/2014/main" id="{118204A3-50F8-4FCB-850F-77D9CB2BD4F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591575" y="1900433"/>
            <a:ext cx="700885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4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3133B0AA-25B9-AB6A-47EB-A518B5A51871}"/>
              </a:ext>
            </a:extLst>
          </p:cNvPr>
          <p:cNvSpPr/>
          <p:nvPr/>
        </p:nvSpPr>
        <p:spPr>
          <a:xfrm>
            <a:off x="2886583" y="491266"/>
            <a:ext cx="347402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Assistentes virtuais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1026" name="Picture 2" descr="Assistente inteligente ECHO Dot 5 (Alexa - Preto)">
            <a:extLst>
              <a:ext uri="{FF2B5EF4-FFF2-40B4-BE49-F238E27FC236}">
                <a16:creationId xmlns:a16="http://schemas.microsoft.com/office/drawing/2014/main" id="{75F9B687-B0F3-36CE-8D12-B3F281939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01" y="2132156"/>
            <a:ext cx="2987393" cy="22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ple HomePod Mini Bluetooth Speakers - Cinzento sideral">
            <a:extLst>
              <a:ext uri="{FF2B5EF4-FFF2-40B4-BE49-F238E27FC236}">
                <a16:creationId xmlns:a16="http://schemas.microsoft.com/office/drawing/2014/main" id="{D7DCB957-843A-8A1F-6D14-3DB9A5FCA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423" y="2132155"/>
            <a:ext cx="2240546" cy="224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3C90F1A-6A03-A053-FEDF-F32520EFD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998" y="1680301"/>
            <a:ext cx="254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75E32F71-C8E8-8FC3-42BE-E6DA62C57F29}"/>
              </a:ext>
            </a:extLst>
          </p:cNvPr>
          <p:cNvSpPr/>
          <p:nvPr/>
        </p:nvSpPr>
        <p:spPr>
          <a:xfrm>
            <a:off x="1290567" y="4716034"/>
            <a:ext cx="29562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400" cap="none" spc="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ECHO </a:t>
            </a:r>
            <a:r>
              <a:rPr lang="pt-PT" sz="2400" cap="none" spc="0" dirty="0" err="1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Dot</a:t>
            </a:r>
            <a:r>
              <a:rPr lang="pt-PT" sz="2400" cap="none" spc="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5 (Alexa)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B3C3EEE-BDD2-0EE3-CA3B-E7B4D130A49F}"/>
              </a:ext>
            </a:extLst>
          </p:cNvPr>
          <p:cNvSpPr/>
          <p:nvPr/>
        </p:nvSpPr>
        <p:spPr>
          <a:xfrm>
            <a:off x="4737373" y="4716034"/>
            <a:ext cx="31646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400" cap="none" spc="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Apple </a:t>
            </a:r>
            <a:r>
              <a:rPr lang="pt-PT" sz="2400" cap="none" spc="0" dirty="0" err="1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HomePod</a:t>
            </a:r>
            <a:r>
              <a:rPr lang="pt-PT" sz="2400" cap="none" spc="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(Siri)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6F98386-5E2C-B62C-8B2A-C6B028B394F1}"/>
              </a:ext>
            </a:extLst>
          </p:cNvPr>
          <p:cNvSpPr/>
          <p:nvPr/>
        </p:nvSpPr>
        <p:spPr>
          <a:xfrm>
            <a:off x="8392569" y="4716034"/>
            <a:ext cx="208582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400" cap="none" spc="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Google </a:t>
            </a:r>
            <a:r>
              <a:rPr lang="pt-PT" sz="2400" cap="none" spc="0" dirty="0" err="1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Home</a:t>
            </a:r>
            <a:endParaRPr lang="pt-PT" sz="2400" cap="none" spc="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6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m 3" descr="Uma imagem com parede&#10;&#10;Descrição gerada automaticamente">
            <a:extLst>
              <a:ext uri="{FF2B5EF4-FFF2-40B4-BE49-F238E27FC236}">
                <a16:creationId xmlns:a16="http://schemas.microsoft.com/office/drawing/2014/main" id="{3B0CADD0-FFA5-41E4-9055-9D89305FE6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0209" t="48277" r="32726" b="6861"/>
          <a:stretch/>
        </p:blipFill>
        <p:spPr>
          <a:xfrm>
            <a:off x="2675443" y="1900433"/>
            <a:ext cx="6841114" cy="396000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C64CDB2E-8172-428F-B775-FE84EE09C845}"/>
              </a:ext>
            </a:extLst>
          </p:cNvPr>
          <p:cNvSpPr/>
          <p:nvPr/>
        </p:nvSpPr>
        <p:spPr>
          <a:xfrm>
            <a:off x="4919810" y="3337787"/>
            <a:ext cx="235237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Maçã</a:t>
            </a:r>
          </a:p>
        </p:txBody>
      </p:sp>
    </p:spTree>
    <p:extLst>
      <p:ext uri="{BB962C8B-B14F-4D97-AF65-F5344CB8AC3E}">
        <p14:creationId xmlns:p14="http://schemas.microsoft.com/office/powerpoint/2010/main" val="366933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tângulo 1">
            <a:extLst>
              <a:ext uri="{FF2B5EF4-FFF2-40B4-BE49-F238E27FC236}">
                <a16:creationId xmlns:a16="http://schemas.microsoft.com/office/drawing/2014/main" id="{3133B0AA-25B9-AB6A-47EB-A518B5A51871}"/>
              </a:ext>
            </a:extLst>
          </p:cNvPr>
          <p:cNvSpPr/>
          <p:nvPr/>
        </p:nvSpPr>
        <p:spPr>
          <a:xfrm>
            <a:off x="2886583" y="491266"/>
            <a:ext cx="176362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Pesquisa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6B5739AC-CD26-5437-05D9-EDCA46FA057F}"/>
              </a:ext>
            </a:extLst>
          </p:cNvPr>
          <p:cNvGrpSpPr/>
          <p:nvPr/>
        </p:nvGrpSpPr>
        <p:grpSpPr>
          <a:xfrm>
            <a:off x="1727638" y="1954422"/>
            <a:ext cx="8736724" cy="3757352"/>
            <a:chOff x="1727638" y="1954422"/>
            <a:chExt cx="8736724" cy="3757352"/>
          </a:xfrm>
        </p:grpSpPr>
        <p:pic>
          <p:nvPicPr>
            <p:cNvPr id="12" name="Imagem 11" descr="Uma imagem com fruta, Alimentos naturais, produção, Superalimento&#10;&#10;Descrição gerada automaticamente">
              <a:extLst>
                <a:ext uri="{FF2B5EF4-FFF2-40B4-BE49-F238E27FC236}">
                  <a16:creationId xmlns:a16="http://schemas.microsoft.com/office/drawing/2014/main" id="{30C953A8-B45B-49B7-61C8-93AC137D9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638" y="1954422"/>
              <a:ext cx="8736724" cy="3757352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5414B9-E62F-8A2A-0BEF-3EA0E779F054}"/>
                </a:ext>
              </a:extLst>
            </p:cNvPr>
            <p:cNvSpPr/>
            <p:nvPr/>
          </p:nvSpPr>
          <p:spPr>
            <a:xfrm>
              <a:off x="10164817" y="2017767"/>
              <a:ext cx="299545" cy="2364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1720266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125</Words>
  <Application>Microsoft Office PowerPoint</Application>
  <PresentationFormat>Ecrã Panorâmico</PresentationFormat>
  <Paragraphs>29</Paragraphs>
  <Slides>11</Slides>
  <Notes>11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13</cp:revision>
  <dcterms:created xsi:type="dcterms:W3CDTF">2023-12-18T09:39:58Z</dcterms:created>
  <dcterms:modified xsi:type="dcterms:W3CDTF">2024-01-05T10:54:11Z</dcterms:modified>
</cp:coreProperties>
</file>